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13"/>
  </p:notesMasterIdLst>
  <p:sldIdLst>
    <p:sldId id="256" r:id="rId2"/>
    <p:sldId id="257" r:id="rId3"/>
    <p:sldId id="275" r:id="rId4"/>
    <p:sldId id="280" r:id="rId5"/>
    <p:sldId id="276" r:id="rId6"/>
    <p:sldId id="277" r:id="rId7"/>
    <p:sldId id="281" r:id="rId8"/>
    <p:sldId id="278" r:id="rId9"/>
    <p:sldId id="282" r:id="rId10"/>
    <p:sldId id="274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94BD9F-2290-4A17-8D12-3FA4282F8717}" v="1003" dt="2020-07-16T21:32:06.9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99" autoAdjust="0"/>
    <p:restoredTop sz="72442" autoAdjust="0"/>
  </p:normalViewPr>
  <p:slideViewPr>
    <p:cSldViewPr snapToGrid="0">
      <p:cViewPr varScale="1">
        <p:scale>
          <a:sx n="63" d="100"/>
          <a:sy n="63" d="100"/>
        </p:scale>
        <p:origin x="110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Chau" userId="bb71d157-b65a-464d-9c94-2eb9f98acf39" providerId="ADAL" clId="{DB94BD9F-2290-4A17-8D12-3FA4282F8717}"/>
    <pc:docChg chg="undo custSel mod addSld delSld modSld sldOrd">
      <pc:chgData name="Frank Chau" userId="bb71d157-b65a-464d-9c94-2eb9f98acf39" providerId="ADAL" clId="{DB94BD9F-2290-4A17-8D12-3FA4282F8717}" dt="2020-07-16T21:29:00.325" v="4705" actId="20577"/>
      <pc:docMkLst>
        <pc:docMk/>
      </pc:docMkLst>
      <pc:sldChg chg="modSp mod">
        <pc:chgData name="Frank Chau" userId="bb71d157-b65a-464d-9c94-2eb9f98acf39" providerId="ADAL" clId="{DB94BD9F-2290-4A17-8D12-3FA4282F8717}" dt="2020-07-15T19:16:41.684" v="4680" actId="20577"/>
        <pc:sldMkLst>
          <pc:docMk/>
          <pc:sldMk cId="1554662847" sldId="256"/>
        </pc:sldMkLst>
        <pc:spChg chg="mod">
          <ac:chgData name="Frank Chau" userId="bb71d157-b65a-464d-9c94-2eb9f98acf39" providerId="ADAL" clId="{DB94BD9F-2290-4A17-8D12-3FA4282F8717}" dt="2020-07-13T19:17:13.854" v="2" actId="20577"/>
          <ac:spMkLst>
            <pc:docMk/>
            <pc:sldMk cId="1554662847" sldId="256"/>
            <ac:spMk id="2" creationId="{46019C5D-99CB-4352-9F28-D5D05C92B4E1}"/>
          </ac:spMkLst>
        </pc:spChg>
        <pc:spChg chg="mod">
          <ac:chgData name="Frank Chau" userId="bb71d157-b65a-464d-9c94-2eb9f98acf39" providerId="ADAL" clId="{DB94BD9F-2290-4A17-8D12-3FA4282F8717}" dt="2020-07-15T19:16:41.684" v="4680" actId="20577"/>
          <ac:spMkLst>
            <pc:docMk/>
            <pc:sldMk cId="1554662847" sldId="256"/>
            <ac:spMk id="3" creationId="{F0E1BD01-1DD0-49E7-A11D-B2311C416F83}"/>
          </ac:spMkLst>
        </pc:spChg>
      </pc:sldChg>
      <pc:sldChg chg="modSp">
        <pc:chgData name="Frank Chau" userId="bb71d157-b65a-464d-9c94-2eb9f98acf39" providerId="ADAL" clId="{DB94BD9F-2290-4A17-8D12-3FA4282F8717}" dt="2020-07-13T21:44:27.417" v="3658" actId="20577"/>
        <pc:sldMkLst>
          <pc:docMk/>
          <pc:sldMk cId="866207705" sldId="257"/>
        </pc:sldMkLst>
        <pc:graphicFrameChg chg="mod">
          <ac:chgData name="Frank Chau" userId="bb71d157-b65a-464d-9c94-2eb9f98acf39" providerId="ADAL" clId="{DB94BD9F-2290-4A17-8D12-3FA4282F8717}" dt="2020-07-13T21:44:27.417" v="3658" actId="20577"/>
          <ac:graphicFrameMkLst>
            <pc:docMk/>
            <pc:sldMk cId="866207705" sldId="257"/>
            <ac:graphicFrameMk id="5" creationId="{AB688750-0463-43AF-B56B-79F1DE95CA54}"/>
          </ac:graphicFrameMkLst>
        </pc:graphicFrameChg>
      </pc:sldChg>
      <pc:sldChg chg="modSp mod">
        <pc:chgData name="Frank Chau" userId="bb71d157-b65a-464d-9c94-2eb9f98acf39" providerId="ADAL" clId="{DB94BD9F-2290-4A17-8D12-3FA4282F8717}" dt="2020-07-13T22:07:03.940" v="4566"/>
        <pc:sldMkLst>
          <pc:docMk/>
          <pc:sldMk cId="291525893" sldId="261"/>
        </pc:sldMkLst>
        <pc:spChg chg="mod">
          <ac:chgData name="Frank Chau" userId="bb71d157-b65a-464d-9c94-2eb9f98acf39" providerId="ADAL" clId="{DB94BD9F-2290-4A17-8D12-3FA4282F8717}" dt="2020-07-13T22:07:03.940" v="4566"/>
          <ac:spMkLst>
            <pc:docMk/>
            <pc:sldMk cId="291525893" sldId="261"/>
            <ac:spMk id="3" creationId="{F02C492F-8BEA-48E0-A26D-737C0638DE77}"/>
          </ac:spMkLst>
        </pc:spChg>
      </pc:sldChg>
      <pc:sldChg chg="addSp delSp modSp mod setBg setClrOvrMap modNotesTx">
        <pc:chgData name="Frank Chau" userId="bb71d157-b65a-464d-9c94-2eb9f98acf39" providerId="ADAL" clId="{DB94BD9F-2290-4A17-8D12-3FA4282F8717}" dt="2020-07-13T19:33:27.129" v="805" actId="20577"/>
        <pc:sldMkLst>
          <pc:docMk/>
          <pc:sldMk cId="2531567509" sldId="299"/>
        </pc:sldMkLst>
        <pc:spChg chg="mo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2" creationId="{CB5F8D97-D894-46AB-8226-2952C093CD8F}"/>
          </ac:spMkLst>
        </pc:spChg>
        <pc:spChg chg="mo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3" creationId="{76FF1FE2-EB3D-4725-B51E-EC7C0C5C7937}"/>
          </ac:spMkLst>
        </pc:spChg>
        <pc:spChg chg="del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140" creationId="{DE91395A-2D18-4AF6-A0AC-AAA7189FED11}"/>
          </ac:spMkLst>
        </pc:spChg>
        <pc:spChg chg="del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142" creationId="{7BD08880-457D-4C62-A3B5-6A9B0878C7E9}"/>
          </ac:spMkLst>
        </pc:spChg>
        <pc:spChg chg="del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144" creationId="{FA94DED7-0A28-4AD9-8747-E94113225016}"/>
          </ac:spMkLst>
        </pc:spChg>
        <pc:spChg chg="del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146" creationId="{6F175609-91A3-416E-BC3D-7548FDE02910}"/>
          </ac:spMkLst>
        </pc:spChg>
        <pc:spChg chg="del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148" creationId="{9A3B0D54-9DF0-4FF8-A0AA-B4234DF358EF}"/>
          </ac:spMkLst>
        </pc:spChg>
        <pc:spChg chg="ad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227" creationId="{DE91395A-2D18-4AF6-A0AC-AAA7189FED11}"/>
          </ac:spMkLst>
        </pc:spChg>
        <pc:spChg chg="ad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229" creationId="{7BD08880-457D-4C62-A3B5-6A9B0878C7E9}"/>
          </ac:spMkLst>
        </pc:spChg>
        <pc:spChg chg="ad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231" creationId="{95FFA5E0-4C70-431D-A19D-18415F6C4009}"/>
          </ac:spMkLst>
        </pc:spChg>
        <pc:spChg chg="add">
          <ac:chgData name="Frank Chau" userId="bb71d157-b65a-464d-9c94-2eb9f98acf39" providerId="ADAL" clId="{DB94BD9F-2290-4A17-8D12-3FA4282F8717}" dt="2020-07-13T19:20:48.403" v="84" actId="26606"/>
          <ac:spMkLst>
            <pc:docMk/>
            <pc:sldMk cId="2531567509" sldId="299"/>
            <ac:spMk id="233" creationId="{BBE55C11-4C41-45E4-A00F-83DEE6BB51A8}"/>
          </ac:spMkLst>
        </pc:spChg>
        <pc:grpChg chg="del">
          <ac:chgData name="Frank Chau" userId="bb71d157-b65a-464d-9c94-2eb9f98acf39" providerId="ADAL" clId="{DB94BD9F-2290-4A17-8D12-3FA4282F8717}" dt="2020-07-13T19:20:48.403" v="84" actId="26606"/>
          <ac:grpSpMkLst>
            <pc:docMk/>
            <pc:sldMk cId="2531567509" sldId="299"/>
            <ac:grpSpMk id="112" creationId="{7398C59F-5A18-487B-91D6-B955AACF2E50}"/>
          </ac:grpSpMkLst>
        </pc:grpChg>
        <pc:grpChg chg="del">
          <ac:chgData name="Frank Chau" userId="bb71d157-b65a-464d-9c94-2eb9f98acf39" providerId="ADAL" clId="{DB94BD9F-2290-4A17-8D12-3FA4282F8717}" dt="2020-07-13T19:20:48.403" v="84" actId="26606"/>
          <ac:grpSpMkLst>
            <pc:docMk/>
            <pc:sldMk cId="2531567509" sldId="299"/>
            <ac:grpSpMk id="126" creationId="{520234FB-542E-4550-9C2F-1B56FD41A1CA}"/>
          </ac:grpSpMkLst>
        </pc:grpChg>
        <pc:grpChg chg="add">
          <ac:chgData name="Frank Chau" userId="bb71d157-b65a-464d-9c94-2eb9f98acf39" providerId="ADAL" clId="{DB94BD9F-2290-4A17-8D12-3FA4282F8717}" dt="2020-07-13T19:20:48.403" v="84" actId="26606"/>
          <ac:grpSpMkLst>
            <pc:docMk/>
            <pc:sldMk cId="2531567509" sldId="299"/>
            <ac:grpSpMk id="199" creationId="{7398C59F-5A18-487B-91D6-B955AACF2E50}"/>
          </ac:grpSpMkLst>
        </pc:grpChg>
        <pc:grpChg chg="add">
          <ac:chgData name="Frank Chau" userId="bb71d157-b65a-464d-9c94-2eb9f98acf39" providerId="ADAL" clId="{DB94BD9F-2290-4A17-8D12-3FA4282F8717}" dt="2020-07-13T19:20:48.403" v="84" actId="26606"/>
          <ac:grpSpMkLst>
            <pc:docMk/>
            <pc:sldMk cId="2531567509" sldId="299"/>
            <ac:grpSpMk id="213" creationId="{520234FB-542E-4550-9C2F-1B56FD41A1CA}"/>
          </ac:grpSpMkLst>
        </pc:grpChg>
        <pc:picChg chg="del">
          <ac:chgData name="Frank Chau" userId="bb71d157-b65a-464d-9c94-2eb9f98acf39" providerId="ADAL" clId="{DB94BD9F-2290-4A17-8D12-3FA4282F8717}" dt="2020-07-13T19:20:44.137" v="82" actId="478"/>
          <ac:picMkLst>
            <pc:docMk/>
            <pc:sldMk cId="2531567509" sldId="299"/>
            <ac:picMk id="4" creationId="{3F9DD776-416E-4DA4-887C-A56855D85297}"/>
          </ac:picMkLst>
        </pc:picChg>
        <pc:picChg chg="add mod ord">
          <ac:chgData name="Frank Chau" userId="bb71d157-b65a-464d-9c94-2eb9f98acf39" providerId="ADAL" clId="{DB94BD9F-2290-4A17-8D12-3FA4282F8717}" dt="2020-07-13T19:20:48.403" v="84" actId="26606"/>
          <ac:picMkLst>
            <pc:docMk/>
            <pc:sldMk cId="2531567509" sldId="299"/>
            <ac:picMk id="1026" creationId="{11F679C8-4FC6-4724-BD08-BD97BA7EEEF7}"/>
          </ac:picMkLst>
        </pc:picChg>
      </pc:sldChg>
      <pc:sldChg chg="del">
        <pc:chgData name="Frank Chau" userId="bb71d157-b65a-464d-9c94-2eb9f98acf39" providerId="ADAL" clId="{DB94BD9F-2290-4A17-8D12-3FA4282F8717}" dt="2020-07-13T20:20:00.285" v="2666" actId="47"/>
        <pc:sldMkLst>
          <pc:docMk/>
          <pc:sldMk cId="2103504083" sldId="300"/>
        </pc:sldMkLst>
      </pc:sldChg>
      <pc:sldChg chg="del">
        <pc:chgData name="Frank Chau" userId="bb71d157-b65a-464d-9c94-2eb9f98acf39" providerId="ADAL" clId="{DB94BD9F-2290-4A17-8D12-3FA4282F8717}" dt="2020-07-13T19:38:21.968" v="882" actId="47"/>
        <pc:sldMkLst>
          <pc:docMk/>
          <pc:sldMk cId="1540342778" sldId="307"/>
        </pc:sldMkLst>
      </pc:sldChg>
      <pc:sldChg chg="modSp mod ord modNotesTx">
        <pc:chgData name="Frank Chau" userId="bb71d157-b65a-464d-9c94-2eb9f98acf39" providerId="ADAL" clId="{DB94BD9F-2290-4A17-8D12-3FA4282F8717}" dt="2020-07-13T20:24:15.591" v="2737"/>
        <pc:sldMkLst>
          <pc:docMk/>
          <pc:sldMk cId="21427865" sldId="308"/>
        </pc:sldMkLst>
        <pc:spChg chg="mod">
          <ac:chgData name="Frank Chau" userId="bb71d157-b65a-464d-9c94-2eb9f98acf39" providerId="ADAL" clId="{DB94BD9F-2290-4A17-8D12-3FA4282F8717}" dt="2020-07-13T19:53:27.610" v="1441" actId="20577"/>
          <ac:spMkLst>
            <pc:docMk/>
            <pc:sldMk cId="21427865" sldId="308"/>
            <ac:spMk id="2" creationId="{8405CBCE-D208-4FF3-88A7-9A2D729B54CD}"/>
          </ac:spMkLst>
        </pc:spChg>
      </pc:sldChg>
      <pc:sldChg chg="del">
        <pc:chgData name="Frank Chau" userId="bb71d157-b65a-464d-9c94-2eb9f98acf39" providerId="ADAL" clId="{DB94BD9F-2290-4A17-8D12-3FA4282F8717}" dt="2020-07-13T19:37:41.819" v="852" actId="47"/>
        <pc:sldMkLst>
          <pc:docMk/>
          <pc:sldMk cId="3448728493" sldId="309"/>
        </pc:sldMkLst>
      </pc:sldChg>
      <pc:sldChg chg="del">
        <pc:chgData name="Frank Chau" userId="bb71d157-b65a-464d-9c94-2eb9f98acf39" providerId="ADAL" clId="{DB94BD9F-2290-4A17-8D12-3FA4282F8717}" dt="2020-07-13T19:38:10.943" v="877" actId="47"/>
        <pc:sldMkLst>
          <pc:docMk/>
          <pc:sldMk cId="3257277179" sldId="310"/>
        </pc:sldMkLst>
      </pc:sldChg>
      <pc:sldChg chg="del">
        <pc:chgData name="Frank Chau" userId="bb71d157-b65a-464d-9c94-2eb9f98acf39" providerId="ADAL" clId="{DB94BD9F-2290-4A17-8D12-3FA4282F8717}" dt="2020-07-13T19:38:09.410" v="876" actId="47"/>
        <pc:sldMkLst>
          <pc:docMk/>
          <pc:sldMk cId="3229251559" sldId="311"/>
        </pc:sldMkLst>
      </pc:sldChg>
      <pc:sldChg chg="del">
        <pc:chgData name="Frank Chau" userId="bb71d157-b65a-464d-9c94-2eb9f98acf39" providerId="ADAL" clId="{DB94BD9F-2290-4A17-8D12-3FA4282F8717}" dt="2020-07-13T19:38:14.422" v="879" actId="47"/>
        <pc:sldMkLst>
          <pc:docMk/>
          <pc:sldMk cId="3852021733" sldId="312"/>
        </pc:sldMkLst>
      </pc:sldChg>
      <pc:sldChg chg="del">
        <pc:chgData name="Frank Chau" userId="bb71d157-b65a-464d-9c94-2eb9f98acf39" providerId="ADAL" clId="{DB94BD9F-2290-4A17-8D12-3FA4282F8717}" dt="2020-07-13T19:38:16.178" v="880" actId="47"/>
        <pc:sldMkLst>
          <pc:docMk/>
          <pc:sldMk cId="1493999599" sldId="313"/>
        </pc:sldMkLst>
      </pc:sldChg>
      <pc:sldChg chg="del">
        <pc:chgData name="Frank Chau" userId="bb71d157-b65a-464d-9c94-2eb9f98acf39" providerId="ADAL" clId="{DB94BD9F-2290-4A17-8D12-3FA4282F8717}" dt="2020-07-13T19:38:19.353" v="881" actId="47"/>
        <pc:sldMkLst>
          <pc:docMk/>
          <pc:sldMk cId="2984383240" sldId="314"/>
        </pc:sldMkLst>
      </pc:sldChg>
      <pc:sldChg chg="del">
        <pc:chgData name="Frank Chau" userId="bb71d157-b65a-464d-9c94-2eb9f98acf39" providerId="ADAL" clId="{DB94BD9F-2290-4A17-8D12-3FA4282F8717}" dt="2020-07-13T19:38:12.526" v="878" actId="47"/>
        <pc:sldMkLst>
          <pc:docMk/>
          <pc:sldMk cId="1554305765" sldId="315"/>
        </pc:sldMkLst>
      </pc:sldChg>
      <pc:sldChg chg="del">
        <pc:chgData name="Frank Chau" userId="bb71d157-b65a-464d-9c94-2eb9f98acf39" providerId="ADAL" clId="{DB94BD9F-2290-4A17-8D12-3FA4282F8717}" dt="2020-07-13T20:34:29.686" v="3207" actId="47"/>
        <pc:sldMkLst>
          <pc:docMk/>
          <pc:sldMk cId="1648257349" sldId="316"/>
        </pc:sldMkLst>
      </pc:sldChg>
      <pc:sldChg chg="addSp delSp modSp new mod modTransition setBg modAnim modNotesTx">
        <pc:chgData name="Frank Chau" userId="bb71d157-b65a-464d-9c94-2eb9f98acf39" providerId="ADAL" clId="{DB94BD9F-2290-4A17-8D12-3FA4282F8717}" dt="2020-07-13T19:29:41.707" v="778" actId="20577"/>
        <pc:sldMkLst>
          <pc:docMk/>
          <pc:sldMk cId="3904496740" sldId="317"/>
        </pc:sldMkLst>
        <pc:spChg chg="mod">
          <ac:chgData name="Frank Chau" userId="bb71d157-b65a-464d-9c94-2eb9f98acf39" providerId="ADAL" clId="{DB94BD9F-2290-4A17-8D12-3FA4282F8717}" dt="2020-07-13T19:23:58.281" v="149" actId="26606"/>
          <ac:spMkLst>
            <pc:docMk/>
            <pc:sldMk cId="3904496740" sldId="317"/>
            <ac:spMk id="2" creationId="{450C3D75-2197-4B5C-BBED-FC1B94AD80EA}"/>
          </ac:spMkLst>
        </pc:spChg>
        <pc:spChg chg="del mod">
          <ac:chgData name="Frank Chau" userId="bb71d157-b65a-464d-9c94-2eb9f98acf39" providerId="ADAL" clId="{DB94BD9F-2290-4A17-8D12-3FA4282F8717}" dt="2020-07-13T19:23:55.842" v="148"/>
          <ac:spMkLst>
            <pc:docMk/>
            <pc:sldMk cId="3904496740" sldId="317"/>
            <ac:spMk id="3" creationId="{AB128047-2F9E-49BF-BCD8-EE6F00C7821B}"/>
          </ac:spMkLst>
        </pc:spChg>
        <pc:spChg chg="add mod">
          <ac:chgData name="Frank Chau" userId="bb71d157-b65a-464d-9c94-2eb9f98acf39" providerId="ADAL" clId="{DB94BD9F-2290-4A17-8D12-3FA4282F8717}" dt="2020-07-13T19:29:22.745" v="731" actId="20577"/>
          <ac:spMkLst>
            <pc:docMk/>
            <pc:sldMk cId="3904496740" sldId="317"/>
            <ac:spMk id="8" creationId="{B740B624-13C1-4699-AFB9-FD5B93CC1352}"/>
          </ac:spMkLst>
        </pc:spChg>
        <pc:spChg chg="add del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11" creationId="{3F4C104D-5F30-4811-9376-566B26E4719A}"/>
          </ac:spMkLst>
        </pc:spChg>
        <pc:spChg chg="add del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13" creationId="{0815E34B-5D02-4E01-A936-E8E1C0AB6F12}"/>
          </ac:spMkLst>
        </pc:spChg>
        <pc:spChg chg="add del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15" creationId="{7DE3414B-B032-4710-A468-D3285E38C5FF}"/>
          </ac:spMkLst>
        </pc:spChg>
        <pc:spChg chg="add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20" creationId="{0C8B6C4B-A867-4D7E-9851-29BB2D603B96}"/>
          </ac:spMkLst>
        </pc:spChg>
        <pc:spChg chg="add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22" creationId="{470BD5D9-CDC5-465C-9E25-2EB0249FE4C5}"/>
          </ac:spMkLst>
        </pc:spChg>
        <pc:spChg chg="add">
          <ac:chgData name="Frank Chau" userId="bb71d157-b65a-464d-9c94-2eb9f98acf39" providerId="ADAL" clId="{DB94BD9F-2290-4A17-8D12-3FA4282F8717}" dt="2020-07-13T19:25:46.205" v="343" actId="26606"/>
          <ac:spMkLst>
            <pc:docMk/>
            <pc:sldMk cId="3904496740" sldId="317"/>
            <ac:spMk id="24" creationId="{9185F495-8EFA-407B-AAD7-A2F52AE2C3EC}"/>
          </ac:spMkLst>
        </pc:spChg>
        <pc:picChg chg="add del mod ord">
          <ac:chgData name="Frank Chau" userId="bb71d157-b65a-464d-9c94-2eb9f98acf39" providerId="ADAL" clId="{DB94BD9F-2290-4A17-8D12-3FA4282F8717}" dt="2020-07-13T19:25:51.646" v="344" actId="478"/>
          <ac:picMkLst>
            <pc:docMk/>
            <pc:sldMk cId="3904496740" sldId="317"/>
            <ac:picMk id="4" creationId="{44CFFB42-49AA-47C7-B29D-E92682EFF6C3}"/>
          </ac:picMkLst>
        </pc:picChg>
        <pc:picChg chg="add mod">
          <ac:chgData name="Frank Chau" userId="bb71d157-b65a-464d-9c94-2eb9f98acf39" providerId="ADAL" clId="{DB94BD9F-2290-4A17-8D12-3FA4282F8717}" dt="2020-07-13T19:25:46.205" v="343" actId="26606"/>
          <ac:picMkLst>
            <pc:docMk/>
            <pc:sldMk cId="3904496740" sldId="317"/>
            <ac:picMk id="9" creationId="{138335CE-8259-4F22-BDB7-66FE3EB7DBC1}"/>
          </ac:picMkLst>
        </pc:picChg>
        <pc:picChg chg="add del mod">
          <ac:chgData name="Frank Chau" userId="bb71d157-b65a-464d-9c94-2eb9f98acf39" providerId="ADAL" clId="{DB94BD9F-2290-4A17-8D12-3FA4282F8717}" dt="2020-07-13T19:25:54.354" v="346"/>
          <ac:picMkLst>
            <pc:docMk/>
            <pc:sldMk cId="3904496740" sldId="317"/>
            <ac:picMk id="14" creationId="{9EE81C70-C025-44D4-B170-43E54C8398C6}"/>
          </ac:picMkLst>
        </pc:picChg>
        <pc:picChg chg="add mod">
          <ac:chgData name="Frank Chau" userId="bb71d157-b65a-464d-9c94-2eb9f98acf39" providerId="ADAL" clId="{DB94BD9F-2290-4A17-8D12-3FA4282F8717}" dt="2020-07-13T19:26:24.250" v="352" actId="14100"/>
          <ac:picMkLst>
            <pc:docMk/>
            <pc:sldMk cId="3904496740" sldId="317"/>
            <ac:picMk id="16" creationId="{A525C5AF-C3B2-42E8-B219-DC5716A076C2}"/>
          </ac:picMkLst>
        </pc:picChg>
      </pc:sldChg>
      <pc:sldChg chg="addSp delSp modSp new mod setBg modAnim modNotesTx">
        <pc:chgData name="Frank Chau" userId="bb71d157-b65a-464d-9c94-2eb9f98acf39" providerId="ADAL" clId="{DB94BD9F-2290-4A17-8D12-3FA4282F8717}" dt="2020-07-13T22:07:42.015" v="4672" actId="27636"/>
        <pc:sldMkLst>
          <pc:docMk/>
          <pc:sldMk cId="4294392273" sldId="318"/>
        </pc:sldMkLst>
        <pc:spChg chg="mod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2" creationId="{972C7100-1E3F-44A3-9458-82831ACC64A4}"/>
          </ac:spMkLst>
        </pc:spChg>
        <pc:spChg chg="mod ord">
          <ac:chgData name="Frank Chau" userId="bb71d157-b65a-464d-9c94-2eb9f98acf39" providerId="ADAL" clId="{DB94BD9F-2290-4A17-8D12-3FA4282F8717}" dt="2020-07-13T22:07:42.015" v="4672" actId="27636"/>
          <ac:spMkLst>
            <pc:docMk/>
            <pc:sldMk cId="4294392273" sldId="318"/>
            <ac:spMk id="3" creationId="{33777148-8069-4488-AD03-83A013660A5F}"/>
          </ac:spMkLst>
        </pc:spChg>
        <pc:spChg chg="add mod">
          <ac:chgData name="Frank Chau" userId="bb71d157-b65a-464d-9c94-2eb9f98acf39" providerId="ADAL" clId="{DB94BD9F-2290-4A17-8D12-3FA4282F8717}" dt="2020-07-13T19:50:32.473" v="1360" actId="14100"/>
          <ac:spMkLst>
            <pc:docMk/>
            <pc:sldMk cId="4294392273" sldId="318"/>
            <ac:spMk id="4" creationId="{3F46E48A-D267-4000-9B8F-894A8C311824}"/>
          </ac:spMkLst>
        </pc:spChg>
        <pc:spChg chg="add mod">
          <ac:chgData name="Frank Chau" userId="bb71d157-b65a-464d-9c94-2eb9f98acf39" providerId="ADAL" clId="{DB94BD9F-2290-4A17-8D12-3FA4282F8717}" dt="2020-07-13T19:49:55.882" v="1339" actId="1076"/>
          <ac:spMkLst>
            <pc:docMk/>
            <pc:sldMk cId="4294392273" sldId="318"/>
            <ac:spMk id="5" creationId="{3C345074-865B-456E-A953-E854F70E45E2}"/>
          </ac:spMkLst>
        </pc:spChg>
        <pc:spChg chg="add mod">
          <ac:chgData name="Frank Chau" userId="bb71d157-b65a-464d-9c94-2eb9f98acf39" providerId="ADAL" clId="{DB94BD9F-2290-4A17-8D12-3FA4282F8717}" dt="2020-07-13T19:50:37.559" v="1361" actId="1076"/>
          <ac:spMkLst>
            <pc:docMk/>
            <pc:sldMk cId="4294392273" sldId="318"/>
            <ac:spMk id="6" creationId="{FFDFE463-33DB-40C2-95A3-6D74C547D454}"/>
          </ac:spMkLst>
        </pc:spChg>
        <pc:spChg chg="add del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71" creationId="{1A44C337-3893-4B29-A265-B1329150B6AA}"/>
          </ac:spMkLst>
        </pc:spChg>
        <pc:spChg chg="add del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01" creationId="{AA5CD610-ED7C-4CED-A9A1-174432C88AF8}"/>
          </ac:spMkLst>
        </pc:spChg>
        <pc:spChg chg="add del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03" creationId="{0C4379BF-8C7A-480A-BC36-DA55D92A9356}"/>
          </ac:spMkLst>
        </pc:spChg>
        <pc:spChg chg="add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37" creationId="{671907CE-C854-4190-9727-A5BA9ACD6C50}"/>
          </ac:spMkLst>
        </pc:spChg>
        <pc:spChg chg="add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39" creationId="{5A0C5A08-447D-4E23-AC6B-794597272A76}"/>
          </ac:spMkLst>
        </pc:spChg>
        <pc:spChg chg="add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41" creationId="{1F08992A-39FB-4DC1-A09F-C56F3890497F}"/>
          </ac:spMkLst>
        </pc:spChg>
        <pc:spChg chg="add">
          <ac:chgData name="Frank Chau" userId="bb71d157-b65a-464d-9c94-2eb9f98acf39" providerId="ADAL" clId="{DB94BD9F-2290-4A17-8D12-3FA4282F8717}" dt="2020-07-13T19:48:29.789" v="1309" actId="26606"/>
          <ac:spMkLst>
            <pc:docMk/>
            <pc:sldMk cId="4294392273" sldId="318"/>
            <ac:spMk id="143" creationId="{05E23455-2212-4BE9-9C96-AAEFE4467D18}"/>
          </ac:spMkLst>
        </pc:spChg>
        <pc:grpChg chg="add del">
          <ac:chgData name="Frank Chau" userId="bb71d157-b65a-464d-9c94-2eb9f98acf39" providerId="ADAL" clId="{DB94BD9F-2290-4A17-8D12-3FA4282F8717}" dt="2020-07-13T19:48:29.789" v="1309" actId="26606"/>
          <ac:grpSpMkLst>
            <pc:docMk/>
            <pc:sldMk cId="4294392273" sldId="318"/>
            <ac:grpSpMk id="73" creationId="{81E0B358-1267-4844-8B3D-B7A279B4175A}"/>
          </ac:grpSpMkLst>
        </pc:grpChg>
        <pc:grpChg chg="add del">
          <ac:chgData name="Frank Chau" userId="bb71d157-b65a-464d-9c94-2eb9f98acf39" providerId="ADAL" clId="{DB94BD9F-2290-4A17-8D12-3FA4282F8717}" dt="2020-07-13T19:48:29.789" v="1309" actId="26606"/>
          <ac:grpSpMkLst>
            <pc:docMk/>
            <pc:sldMk cId="4294392273" sldId="318"/>
            <ac:grpSpMk id="87" creationId="{AF44CA9C-80E8-44E1-A79C-D6EBFC73BCA0}"/>
          </ac:grpSpMkLst>
        </pc:grpChg>
        <pc:picChg chg="add mod ord">
          <ac:chgData name="Frank Chau" userId="bb71d157-b65a-464d-9c94-2eb9f98acf39" providerId="ADAL" clId="{DB94BD9F-2290-4A17-8D12-3FA4282F8717}" dt="2020-07-13T19:49:18.837" v="1327" actId="1076"/>
          <ac:picMkLst>
            <pc:docMk/>
            <pc:sldMk cId="4294392273" sldId="318"/>
            <ac:picMk id="2050" creationId="{B9897360-934B-4F2F-B946-87E03F2CEC3A}"/>
          </ac:picMkLst>
        </pc:picChg>
        <pc:picChg chg="add mod">
          <ac:chgData name="Frank Chau" userId="bb71d157-b65a-464d-9c94-2eb9f98acf39" providerId="ADAL" clId="{DB94BD9F-2290-4A17-8D12-3FA4282F8717}" dt="2020-07-13T19:48:41.734" v="1314" actId="1076"/>
          <ac:picMkLst>
            <pc:docMk/>
            <pc:sldMk cId="4294392273" sldId="318"/>
            <ac:picMk id="2052" creationId="{031C6EE7-492A-40A0-9598-22CD3DC49E0E}"/>
          </ac:picMkLst>
        </pc:picChg>
      </pc:sldChg>
      <pc:sldChg chg="addSp modSp new mod modTransition modAnim modNotesTx">
        <pc:chgData name="Frank Chau" userId="bb71d157-b65a-464d-9c94-2eb9f98acf39" providerId="ADAL" clId="{DB94BD9F-2290-4A17-8D12-3FA4282F8717}" dt="2020-07-13T22:08:45.620" v="4678"/>
        <pc:sldMkLst>
          <pc:docMk/>
          <pc:sldMk cId="361074383" sldId="319"/>
        </pc:sldMkLst>
        <pc:spChg chg="mod">
          <ac:chgData name="Frank Chau" userId="bb71d157-b65a-464d-9c94-2eb9f98acf39" providerId="ADAL" clId="{DB94BD9F-2290-4A17-8D12-3FA4282F8717}" dt="2020-07-13T19:54:29.757" v="1533" actId="20577"/>
          <ac:spMkLst>
            <pc:docMk/>
            <pc:sldMk cId="361074383" sldId="319"/>
            <ac:spMk id="2" creationId="{FDFA7488-8089-47BE-A5EC-0BBA3B411D2D}"/>
          </ac:spMkLst>
        </pc:spChg>
        <pc:spChg chg="mod">
          <ac:chgData name="Frank Chau" userId="bb71d157-b65a-464d-9c94-2eb9f98acf39" providerId="ADAL" clId="{DB94BD9F-2290-4A17-8D12-3FA4282F8717}" dt="2020-07-13T20:05:33.530" v="1898" actId="20577"/>
          <ac:spMkLst>
            <pc:docMk/>
            <pc:sldMk cId="361074383" sldId="319"/>
            <ac:spMk id="3" creationId="{201A7FC1-A90F-41DD-A61C-D1A68EC3EE50}"/>
          </ac:spMkLst>
        </pc:spChg>
        <pc:spChg chg="add mod">
          <ac:chgData name="Frank Chau" userId="bb71d157-b65a-464d-9c94-2eb9f98acf39" providerId="ADAL" clId="{DB94BD9F-2290-4A17-8D12-3FA4282F8717}" dt="2020-07-13T20:20:54.961" v="2704" actId="20577"/>
          <ac:spMkLst>
            <pc:docMk/>
            <pc:sldMk cId="361074383" sldId="319"/>
            <ac:spMk id="5" creationId="{12203047-E4AB-4054-95E6-4DBDBBC07F16}"/>
          </ac:spMkLst>
        </pc:spChg>
        <pc:picChg chg="add mod">
          <ac:chgData name="Frank Chau" userId="bb71d157-b65a-464d-9c94-2eb9f98acf39" providerId="ADAL" clId="{DB94BD9F-2290-4A17-8D12-3FA4282F8717}" dt="2020-07-13T20:05:38.362" v="1899" actId="1076"/>
          <ac:picMkLst>
            <pc:docMk/>
            <pc:sldMk cId="361074383" sldId="319"/>
            <ac:picMk id="3074" creationId="{A4BF371F-512C-4158-88D8-3734B24E0CFF}"/>
          </ac:picMkLst>
        </pc:picChg>
        <pc:picChg chg="add mod">
          <ac:chgData name="Frank Chau" userId="bb71d157-b65a-464d-9c94-2eb9f98acf39" providerId="ADAL" clId="{DB94BD9F-2290-4A17-8D12-3FA4282F8717}" dt="2020-07-13T20:20:58.616" v="2707" actId="1076"/>
          <ac:picMkLst>
            <pc:docMk/>
            <pc:sldMk cId="361074383" sldId="319"/>
            <ac:picMk id="3076" creationId="{5D653475-C91C-4EDD-A6C1-DB1E12ACB726}"/>
          </ac:picMkLst>
        </pc:picChg>
      </pc:sldChg>
      <pc:sldChg chg="addSp delSp modSp add mod setBg modNotesTx">
        <pc:chgData name="Frank Chau" userId="bb71d157-b65a-464d-9c94-2eb9f98acf39" providerId="ADAL" clId="{DB94BD9F-2290-4A17-8D12-3FA4282F8717}" dt="2020-07-13T20:40:25.866" v="3290" actId="113"/>
        <pc:sldMkLst>
          <pc:docMk/>
          <pc:sldMk cId="376973407" sldId="320"/>
        </pc:sldMkLst>
        <pc:spChg chg="mod">
          <ac:chgData name="Frank Chau" userId="bb71d157-b65a-464d-9c94-2eb9f98acf39" providerId="ADAL" clId="{DB94BD9F-2290-4A17-8D12-3FA4282F8717}" dt="2020-07-13T20:14:55.145" v="2232" actId="26606"/>
          <ac:spMkLst>
            <pc:docMk/>
            <pc:sldMk cId="376973407" sldId="320"/>
            <ac:spMk id="2" creationId="{FDFA7488-8089-47BE-A5EC-0BBA3B411D2D}"/>
          </ac:spMkLst>
        </pc:spChg>
        <pc:spChg chg="mod">
          <ac:chgData name="Frank Chau" userId="bb71d157-b65a-464d-9c94-2eb9f98acf39" providerId="ADAL" clId="{DB94BD9F-2290-4A17-8D12-3FA4282F8717}" dt="2020-07-13T20:40:25.866" v="3290" actId="113"/>
          <ac:spMkLst>
            <pc:docMk/>
            <pc:sldMk cId="376973407" sldId="320"/>
            <ac:spMk id="3" creationId="{201A7FC1-A90F-41DD-A61C-D1A68EC3EE50}"/>
          </ac:spMkLst>
        </pc:spChg>
        <pc:spChg chg="del mod">
          <ac:chgData name="Frank Chau" userId="bb71d157-b65a-464d-9c94-2eb9f98acf39" providerId="ADAL" clId="{DB94BD9F-2290-4A17-8D12-3FA4282F8717}" dt="2020-07-13T20:11:46.074" v="2109" actId="478"/>
          <ac:spMkLst>
            <pc:docMk/>
            <pc:sldMk cId="376973407" sldId="320"/>
            <ac:spMk id="5" creationId="{12203047-E4AB-4054-95E6-4DBDBBC07F16}"/>
          </ac:spMkLst>
        </pc:spChg>
        <pc:spChg chg="add">
          <ac:chgData name="Frank Chau" userId="bb71d157-b65a-464d-9c94-2eb9f98acf39" providerId="ADAL" clId="{DB94BD9F-2290-4A17-8D12-3FA4282F8717}" dt="2020-07-13T20:14:55.145" v="2232" actId="26606"/>
          <ac:spMkLst>
            <pc:docMk/>
            <pc:sldMk cId="376973407" sldId="320"/>
            <ac:spMk id="9" creationId="{3F4C104D-5F30-4811-9376-566B26E4719A}"/>
          </ac:spMkLst>
        </pc:spChg>
        <pc:spChg chg="add">
          <ac:chgData name="Frank Chau" userId="bb71d157-b65a-464d-9c94-2eb9f98acf39" providerId="ADAL" clId="{DB94BD9F-2290-4A17-8D12-3FA4282F8717}" dt="2020-07-13T20:14:55.145" v="2232" actId="26606"/>
          <ac:spMkLst>
            <pc:docMk/>
            <pc:sldMk cId="376973407" sldId="320"/>
            <ac:spMk id="11" creationId="{0815E34B-5D02-4E01-A936-E8E1C0AB6F12}"/>
          </ac:spMkLst>
        </pc:spChg>
        <pc:spChg chg="add">
          <ac:chgData name="Frank Chau" userId="bb71d157-b65a-464d-9c94-2eb9f98acf39" providerId="ADAL" clId="{DB94BD9F-2290-4A17-8D12-3FA4282F8717}" dt="2020-07-13T20:14:55.145" v="2232" actId="26606"/>
          <ac:spMkLst>
            <pc:docMk/>
            <pc:sldMk cId="376973407" sldId="320"/>
            <ac:spMk id="13" creationId="{7DE3414B-B032-4710-A468-D3285E38C5FF}"/>
          </ac:spMkLst>
        </pc:spChg>
        <pc:picChg chg="add mod">
          <ac:chgData name="Frank Chau" userId="bb71d157-b65a-464d-9c94-2eb9f98acf39" providerId="ADAL" clId="{DB94BD9F-2290-4A17-8D12-3FA4282F8717}" dt="2020-07-13T20:14:58.755" v="2233" actId="1076"/>
          <ac:picMkLst>
            <pc:docMk/>
            <pc:sldMk cId="376973407" sldId="320"/>
            <ac:picMk id="4" creationId="{A7CBD2FA-1140-4197-8781-F44B15D945D0}"/>
          </ac:picMkLst>
        </pc:picChg>
        <pc:picChg chg="del">
          <ac:chgData name="Frank Chau" userId="bb71d157-b65a-464d-9c94-2eb9f98acf39" providerId="ADAL" clId="{DB94BD9F-2290-4A17-8D12-3FA4282F8717}" dt="2020-07-13T20:11:39.631" v="2104" actId="478"/>
          <ac:picMkLst>
            <pc:docMk/>
            <pc:sldMk cId="376973407" sldId="320"/>
            <ac:picMk id="3074" creationId="{A4BF371F-512C-4158-88D8-3734B24E0CFF}"/>
          </ac:picMkLst>
        </pc:picChg>
        <pc:picChg chg="del">
          <ac:chgData name="Frank Chau" userId="bb71d157-b65a-464d-9c94-2eb9f98acf39" providerId="ADAL" clId="{DB94BD9F-2290-4A17-8D12-3FA4282F8717}" dt="2020-07-13T20:11:40.611" v="2105" actId="478"/>
          <ac:picMkLst>
            <pc:docMk/>
            <pc:sldMk cId="376973407" sldId="320"/>
            <ac:picMk id="3076" creationId="{5D653475-C91C-4EDD-A6C1-DB1E12ACB726}"/>
          </ac:picMkLst>
        </pc:picChg>
      </pc:sldChg>
      <pc:sldChg chg="addSp modSp new mod ord modTransition setBg modAnim modNotesTx">
        <pc:chgData name="Frank Chau" userId="bb71d157-b65a-464d-9c94-2eb9f98acf39" providerId="ADAL" clId="{DB94BD9F-2290-4A17-8D12-3FA4282F8717}" dt="2020-07-13T22:08:09.716" v="4674"/>
        <pc:sldMkLst>
          <pc:docMk/>
          <pc:sldMk cId="3529432421" sldId="321"/>
        </pc:sldMkLst>
        <pc:spChg chg="mod">
          <ac:chgData name="Frank Chau" userId="bb71d157-b65a-464d-9c94-2eb9f98acf39" providerId="ADAL" clId="{DB94BD9F-2290-4A17-8D12-3FA4282F8717}" dt="2020-07-13T20:29:46.143" v="3049"/>
          <ac:spMkLst>
            <pc:docMk/>
            <pc:sldMk cId="3529432421" sldId="321"/>
            <ac:spMk id="2" creationId="{C512E60D-EC3D-40DC-8FBD-927B82914BB8}"/>
          </ac:spMkLst>
        </pc:spChg>
        <pc:spChg chg="mod ord">
          <ac:chgData name="Frank Chau" userId="bb71d157-b65a-464d-9c94-2eb9f98acf39" providerId="ADAL" clId="{DB94BD9F-2290-4A17-8D12-3FA4282F8717}" dt="2020-07-13T20:33:34.102" v="3206" actId="20577"/>
          <ac:spMkLst>
            <pc:docMk/>
            <pc:sldMk cId="3529432421" sldId="321"/>
            <ac:spMk id="3" creationId="{45CE6299-340E-4AB0-9B13-9FFEF018A3E0}"/>
          </ac:spMkLst>
        </pc:spChg>
        <pc:spChg chg="add">
          <ac:chgData name="Frank Chau" userId="bb71d157-b65a-464d-9c94-2eb9f98acf39" providerId="ADAL" clId="{DB94BD9F-2290-4A17-8D12-3FA4282F8717}" dt="2020-07-13T20:25:58.694" v="2766" actId="26606"/>
          <ac:spMkLst>
            <pc:docMk/>
            <pc:sldMk cId="3529432421" sldId="321"/>
            <ac:spMk id="71" creationId="{763516C8-F227-4B77-9AA7-61B9A0B78253}"/>
          </ac:spMkLst>
        </pc:spChg>
        <pc:spChg chg="add">
          <ac:chgData name="Frank Chau" userId="bb71d157-b65a-464d-9c94-2eb9f98acf39" providerId="ADAL" clId="{DB94BD9F-2290-4A17-8D12-3FA4282F8717}" dt="2020-07-13T20:25:58.694" v="2766" actId="26606"/>
          <ac:spMkLst>
            <pc:docMk/>
            <pc:sldMk cId="3529432421" sldId="321"/>
            <ac:spMk id="73" creationId="{D91B420C-C4C8-44DF-96B2-FBD1014646FE}"/>
          </ac:spMkLst>
        </pc:spChg>
        <pc:spChg chg="add">
          <ac:chgData name="Frank Chau" userId="bb71d157-b65a-464d-9c94-2eb9f98acf39" providerId="ADAL" clId="{DB94BD9F-2290-4A17-8D12-3FA4282F8717}" dt="2020-07-13T20:25:58.694" v="2766" actId="26606"/>
          <ac:spMkLst>
            <pc:docMk/>
            <pc:sldMk cId="3529432421" sldId="321"/>
            <ac:spMk id="75" creationId="{070928B1-3E69-44AC-A1EE-B4E4270A7A51}"/>
          </ac:spMkLst>
        </pc:spChg>
        <pc:picChg chg="add mod">
          <ac:chgData name="Frank Chau" userId="bb71d157-b65a-464d-9c94-2eb9f98acf39" providerId="ADAL" clId="{DB94BD9F-2290-4A17-8D12-3FA4282F8717}" dt="2020-07-13T20:25:58.694" v="2766" actId="26606"/>
          <ac:picMkLst>
            <pc:docMk/>
            <pc:sldMk cId="3529432421" sldId="321"/>
            <ac:picMk id="4098" creationId="{E6197C23-8D9C-49CA-9650-4143B8DFBE53}"/>
          </ac:picMkLst>
        </pc:picChg>
      </pc:sldChg>
      <pc:sldChg chg="addSp delSp modSp new mod modTransition setBg">
        <pc:chgData name="Frank Chau" userId="bb71d157-b65a-464d-9c94-2eb9f98acf39" providerId="ADAL" clId="{DB94BD9F-2290-4A17-8D12-3FA4282F8717}" dt="2020-07-13T20:40:11.046" v="3289" actId="1076"/>
        <pc:sldMkLst>
          <pc:docMk/>
          <pc:sldMk cId="3729418353" sldId="322"/>
        </pc:sldMkLst>
        <pc:spChg chg="mod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" creationId="{46BAB729-1639-4DCD-AE60-F46E5F6C7489}"/>
          </ac:spMkLst>
        </pc:spChg>
        <pc:spChg chg="del">
          <ac:chgData name="Frank Chau" userId="bb71d157-b65a-464d-9c94-2eb9f98acf39" providerId="ADAL" clId="{DB94BD9F-2290-4A17-8D12-3FA4282F8717}" dt="2020-07-13T20:36:55.681" v="3217"/>
          <ac:spMkLst>
            <pc:docMk/>
            <pc:sldMk cId="3729418353" sldId="322"/>
            <ac:spMk id="3" creationId="{221B4570-7648-4479-B8FC-3C10B821003D}"/>
          </ac:spMkLst>
        </pc:spChg>
        <pc:spChg chg="add mod">
          <ac:chgData name="Frank Chau" userId="bb71d157-b65a-464d-9c94-2eb9f98acf39" providerId="ADAL" clId="{DB94BD9F-2290-4A17-8D12-3FA4282F8717}" dt="2020-07-13T20:40:11.046" v="3289" actId="1076"/>
          <ac:spMkLst>
            <pc:docMk/>
            <pc:sldMk cId="3729418353" sldId="322"/>
            <ac:spMk id="10" creationId="{1501D94E-A426-4887-9B44-DB272398BA5C}"/>
          </ac:spMkLst>
        </pc:spChg>
        <pc:spChg chg="add del">
          <ac:chgData name="Frank Chau" userId="bb71d157-b65a-464d-9c94-2eb9f98acf39" providerId="ADAL" clId="{DB94BD9F-2290-4A17-8D12-3FA4282F8717}" dt="2020-07-13T20:38:37.495" v="3233" actId="26606"/>
          <ac:spMkLst>
            <pc:docMk/>
            <pc:sldMk cId="3729418353" sldId="322"/>
            <ac:spMk id="11" creationId="{D8C08E85-3F17-476C-AD18-245EB20A8C9C}"/>
          </ac:spMkLst>
        </pc:spChg>
        <pc:spChg chg="add del">
          <ac:chgData name="Frank Chau" userId="bb71d157-b65a-464d-9c94-2eb9f98acf39" providerId="ADAL" clId="{DB94BD9F-2290-4A17-8D12-3FA4282F8717}" dt="2020-07-13T20:38:37.495" v="3233" actId="26606"/>
          <ac:spMkLst>
            <pc:docMk/>
            <pc:sldMk cId="3729418353" sldId="322"/>
            <ac:spMk id="14" creationId="{0C8B6C4B-A867-4D7E-9851-29BB2D603B96}"/>
          </ac:spMkLst>
        </pc:spChg>
        <pc:spChg chg="add del">
          <ac:chgData name="Frank Chau" userId="bb71d157-b65a-464d-9c94-2eb9f98acf39" providerId="ADAL" clId="{DB94BD9F-2290-4A17-8D12-3FA4282F8717}" dt="2020-07-13T20:38:37.495" v="3233" actId="26606"/>
          <ac:spMkLst>
            <pc:docMk/>
            <pc:sldMk cId="3729418353" sldId="322"/>
            <ac:spMk id="16" creationId="{470BD5D9-CDC5-465C-9E25-2EB0249FE4C5}"/>
          </ac:spMkLst>
        </pc:spChg>
        <pc:spChg chg="add del">
          <ac:chgData name="Frank Chau" userId="bb71d157-b65a-464d-9c94-2eb9f98acf39" providerId="ADAL" clId="{DB94BD9F-2290-4A17-8D12-3FA4282F8717}" dt="2020-07-13T20:38:37.495" v="3233" actId="26606"/>
          <ac:spMkLst>
            <pc:docMk/>
            <pc:sldMk cId="3729418353" sldId="322"/>
            <ac:spMk id="18" creationId="{9185F495-8EFA-407B-AAD7-A2F52AE2C3EC}"/>
          </ac:spMkLst>
        </pc:spChg>
        <pc:spChg chg="add del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0" creationId="{05E23455-2212-4BE9-9C96-AAEFE4467D18}"/>
          </ac:spMkLst>
        </pc:spChg>
        <pc:spChg chg="add del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1" creationId="{671907CE-C854-4190-9727-A5BA9ACD6C50}"/>
          </ac:spMkLst>
        </pc:spChg>
        <pc:spChg chg="add del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2" creationId="{5A0C5A08-447D-4E23-AC6B-794597272A76}"/>
          </ac:spMkLst>
        </pc:spChg>
        <pc:spChg chg="add del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3" creationId="{2C2A6B2E-D09F-4A45-8660-E9367E954CAF}"/>
          </ac:spMkLst>
        </pc:spChg>
        <pc:spChg chg="add del">
          <ac:chgData name="Frank Chau" userId="bb71d157-b65a-464d-9c94-2eb9f98acf39" providerId="ADAL" clId="{DB94BD9F-2290-4A17-8D12-3FA4282F8717}" dt="2020-07-13T20:38:41.651" v="3235" actId="26606"/>
          <ac:spMkLst>
            <pc:docMk/>
            <pc:sldMk cId="3729418353" sldId="322"/>
            <ac:spMk id="24" creationId="{1F08992A-39FB-4DC1-A09F-C56F3890497F}"/>
          </ac:spMkLst>
        </pc:spChg>
        <pc:picChg chg="add mod ord">
          <ac:chgData name="Frank Chau" userId="bb71d157-b65a-464d-9c94-2eb9f98acf39" providerId="ADAL" clId="{DB94BD9F-2290-4A17-8D12-3FA4282F8717}" dt="2020-07-13T20:39:01.555" v="3248" actId="1076"/>
          <ac:picMkLst>
            <pc:docMk/>
            <pc:sldMk cId="3729418353" sldId="322"/>
            <ac:picMk id="5" creationId="{FA26C498-1673-46AA-9CB4-B02F496FCFB7}"/>
          </ac:picMkLst>
        </pc:picChg>
        <pc:picChg chg="add del mod">
          <ac:chgData name="Frank Chau" userId="bb71d157-b65a-464d-9c94-2eb9f98acf39" providerId="ADAL" clId="{DB94BD9F-2290-4A17-8D12-3FA4282F8717}" dt="2020-07-13T20:38:42.904" v="3237"/>
          <ac:picMkLst>
            <pc:docMk/>
            <pc:sldMk cId="3729418353" sldId="322"/>
            <ac:picMk id="7" creationId="{2C4C9A08-6E5A-41CB-B3DE-3359071576B4}"/>
          </ac:picMkLst>
        </pc:picChg>
        <pc:picChg chg="add mod">
          <ac:chgData name="Frank Chau" userId="bb71d157-b65a-464d-9c94-2eb9f98acf39" providerId="ADAL" clId="{DB94BD9F-2290-4A17-8D12-3FA4282F8717}" dt="2020-07-13T20:38:59.915" v="3247" actId="14100"/>
          <ac:picMkLst>
            <pc:docMk/>
            <pc:sldMk cId="3729418353" sldId="322"/>
            <ac:picMk id="9" creationId="{857348B0-FF24-4784-87A2-2FEAE4E13246}"/>
          </ac:picMkLst>
        </pc:picChg>
      </pc:sldChg>
      <pc:sldChg chg="addSp delSp modSp new mod modTransition setBg modNotesTx">
        <pc:chgData name="Frank Chau" userId="bb71d157-b65a-464d-9c94-2eb9f98acf39" providerId="ADAL" clId="{DB94BD9F-2290-4A17-8D12-3FA4282F8717}" dt="2020-07-13T21:08:38.239" v="3365"/>
        <pc:sldMkLst>
          <pc:docMk/>
          <pc:sldMk cId="3734369699" sldId="323"/>
        </pc:sldMkLst>
        <pc:spChg chg="mo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2" creationId="{67516E0C-EDCF-44AE-896E-6EB39D8BED2E}"/>
          </ac:spMkLst>
        </pc:spChg>
        <pc:spChg chg="del mod">
          <ac:chgData name="Frank Chau" userId="bb71d157-b65a-464d-9c94-2eb9f98acf39" providerId="ADAL" clId="{DB94BD9F-2290-4A17-8D12-3FA4282F8717}" dt="2020-07-13T20:41:44.936" v="3317" actId="478"/>
          <ac:spMkLst>
            <pc:docMk/>
            <pc:sldMk cId="3734369699" sldId="323"/>
            <ac:spMk id="3" creationId="{6D3440B6-BCA5-4F0E-B6C0-065AB5D17886}"/>
          </ac:spMkLst>
        </pc:spChg>
        <pc:spChg chg="add del mod">
          <ac:chgData name="Frank Chau" userId="bb71d157-b65a-464d-9c94-2eb9f98acf39" providerId="ADAL" clId="{DB94BD9F-2290-4A17-8D12-3FA4282F8717}" dt="2020-07-13T21:08:38.239" v="3365"/>
          <ac:spMkLst>
            <pc:docMk/>
            <pc:sldMk cId="3734369699" sldId="323"/>
            <ac:spMk id="4" creationId="{932E5BBC-BC87-4FBA-8D48-7AA2B088D445}"/>
          </ac:spMkLst>
        </pc:spChg>
        <pc:spChg chg="add mod">
          <ac:chgData name="Frank Chau" userId="bb71d157-b65a-464d-9c94-2eb9f98acf39" providerId="ADAL" clId="{DB94BD9F-2290-4A17-8D12-3FA4282F8717}" dt="2020-07-13T21:01:20.542" v="3363" actId="20577"/>
          <ac:spMkLst>
            <pc:docMk/>
            <pc:sldMk cId="3734369699" sldId="323"/>
            <ac:spMk id="5" creationId="{B3170957-CA93-4B6F-A9BE-EF6877AA5992}"/>
          </ac:spMkLst>
        </pc:spChg>
        <pc:spChg chg="ad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99" creationId="{1996130F-9AB5-4DE9-8574-3AF891C5C172}"/>
          </ac:spMkLst>
        </pc:spChg>
        <pc:spChg chg="ad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101" creationId="{7326F4E6-9131-42DA-97B2-0BA8D1E258AD}"/>
          </ac:spMkLst>
        </pc:spChg>
        <pc:spChg chg="ad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103" creationId="{3F4C104D-5F30-4811-9376-566B26E4719A}"/>
          </ac:spMkLst>
        </pc:spChg>
        <pc:spChg chg="ad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105" creationId="{0815E34B-5D02-4E01-A936-E8E1C0AB6F12}"/>
          </ac:spMkLst>
        </pc:spChg>
        <pc:spChg chg="add">
          <ac:chgData name="Frank Chau" userId="bb71d157-b65a-464d-9c94-2eb9f98acf39" providerId="ADAL" clId="{DB94BD9F-2290-4A17-8D12-3FA4282F8717}" dt="2020-07-13T20:41:41.867" v="3316" actId="26606"/>
          <ac:spMkLst>
            <pc:docMk/>
            <pc:sldMk cId="3734369699" sldId="323"/>
            <ac:spMk id="107" creationId="{7DE3414B-B032-4710-A468-D3285E38C5FF}"/>
          </ac:spMkLst>
        </pc:spChg>
        <pc:grpChg chg="add">
          <ac:chgData name="Frank Chau" userId="bb71d157-b65a-464d-9c94-2eb9f98acf39" providerId="ADAL" clId="{DB94BD9F-2290-4A17-8D12-3FA4282F8717}" dt="2020-07-13T20:41:41.867" v="3316" actId="26606"/>
          <ac:grpSpMkLst>
            <pc:docMk/>
            <pc:sldMk cId="3734369699" sldId="323"/>
            <ac:grpSpMk id="71" creationId="{166BF9EE-F7AC-4FA5-AC7E-001B3A642F75}"/>
          </ac:grpSpMkLst>
        </pc:grpChg>
        <pc:grpChg chg="add">
          <ac:chgData name="Frank Chau" userId="bb71d157-b65a-464d-9c94-2eb9f98acf39" providerId="ADAL" clId="{DB94BD9F-2290-4A17-8D12-3FA4282F8717}" dt="2020-07-13T20:41:41.867" v="3316" actId="26606"/>
          <ac:grpSpMkLst>
            <pc:docMk/>
            <pc:sldMk cId="3734369699" sldId="323"/>
            <ac:grpSpMk id="85" creationId="{E312DBA5-56D8-42B2-BA94-28168C2A6703}"/>
          </ac:grpSpMkLst>
        </pc:grpChg>
        <pc:picChg chg="add mod">
          <ac:chgData name="Frank Chau" userId="bb71d157-b65a-464d-9c94-2eb9f98acf39" providerId="ADAL" clId="{DB94BD9F-2290-4A17-8D12-3FA4282F8717}" dt="2020-07-13T20:41:41.867" v="3316" actId="26606"/>
          <ac:picMkLst>
            <pc:docMk/>
            <pc:sldMk cId="3734369699" sldId="323"/>
            <ac:picMk id="5122" creationId="{FEFDFDF7-17B0-408E-BE1F-F1D7F5AD807B}"/>
          </ac:picMkLst>
        </pc:picChg>
      </pc:sldChg>
      <pc:sldChg chg="addSp delSp modSp new mod modTransition setBg modNotesTx">
        <pc:chgData name="Frank Chau" userId="bb71d157-b65a-464d-9c94-2eb9f98acf39" providerId="ADAL" clId="{DB94BD9F-2290-4A17-8D12-3FA4282F8717}" dt="2020-07-16T21:29:00.325" v="4705" actId="20577"/>
        <pc:sldMkLst>
          <pc:docMk/>
          <pc:sldMk cId="142098265" sldId="324"/>
        </pc:sldMkLst>
        <pc:spChg chg="mod">
          <ac:chgData name="Frank Chau" userId="bb71d157-b65a-464d-9c94-2eb9f98acf39" providerId="ADAL" clId="{DB94BD9F-2290-4A17-8D12-3FA4282F8717}" dt="2020-07-13T21:24:00.929" v="3536" actId="26606"/>
          <ac:spMkLst>
            <pc:docMk/>
            <pc:sldMk cId="142098265" sldId="324"/>
            <ac:spMk id="2" creationId="{4C0C6ED6-E1E3-4B7F-87D6-D8DAEAA971DF}"/>
          </ac:spMkLst>
        </pc:spChg>
        <pc:spChg chg="del mod">
          <ac:chgData name="Frank Chau" userId="bb71d157-b65a-464d-9c94-2eb9f98acf39" providerId="ADAL" clId="{DB94BD9F-2290-4A17-8D12-3FA4282F8717}" dt="2020-07-13T21:22:50.851" v="3503"/>
          <ac:spMkLst>
            <pc:docMk/>
            <pc:sldMk cId="142098265" sldId="324"/>
            <ac:spMk id="3" creationId="{5D9AA631-B8EC-4A46-819B-03B3E41E6F78}"/>
          </ac:spMkLst>
        </pc:spChg>
        <pc:spChg chg="add mod">
          <ac:chgData name="Frank Chau" userId="bb71d157-b65a-464d-9c94-2eb9f98acf39" providerId="ADAL" clId="{DB94BD9F-2290-4A17-8D12-3FA4282F8717}" dt="2020-07-13T21:24:19.708" v="3549" actId="1076"/>
          <ac:spMkLst>
            <pc:docMk/>
            <pc:sldMk cId="142098265" sldId="324"/>
            <ac:spMk id="4" creationId="{0ADAB0E1-A9DE-4341-8B4B-07C8BE3BE8C6}"/>
          </ac:spMkLst>
        </pc:spChg>
        <pc:spChg chg="add mod">
          <ac:chgData name="Frank Chau" userId="bb71d157-b65a-464d-9c94-2eb9f98acf39" providerId="ADAL" clId="{DB94BD9F-2290-4A17-8D12-3FA4282F8717}" dt="2020-07-13T21:24:59.093" v="3584" actId="20577"/>
          <ac:spMkLst>
            <pc:docMk/>
            <pc:sldMk cId="142098265" sldId="324"/>
            <ac:spMk id="5" creationId="{5812370A-5613-4A79-9A0E-3FC41B06A893}"/>
          </ac:spMkLst>
        </pc:spChg>
        <pc:spChg chg="add mod">
          <ac:chgData name="Frank Chau" userId="bb71d157-b65a-464d-9c94-2eb9f98acf39" providerId="ADAL" clId="{DB94BD9F-2290-4A17-8D12-3FA4282F8717}" dt="2020-07-13T21:24:51.073" v="3580" actId="1076"/>
          <ac:spMkLst>
            <pc:docMk/>
            <pc:sldMk cId="142098265" sldId="324"/>
            <ac:spMk id="11" creationId="{6444F20C-C87B-4F8D-A790-2FBCD768B3D3}"/>
          </ac:spMkLst>
        </pc:spChg>
        <pc:spChg chg="add mod">
          <ac:chgData name="Frank Chau" userId="bb71d157-b65a-464d-9c94-2eb9f98acf39" providerId="ADAL" clId="{DB94BD9F-2290-4A17-8D12-3FA4282F8717}" dt="2020-07-13T21:25:36.022" v="3621" actId="1076"/>
          <ac:spMkLst>
            <pc:docMk/>
            <pc:sldMk cId="142098265" sldId="324"/>
            <ac:spMk id="13" creationId="{5E262D7B-9902-407E-A9C6-516F4005F7D4}"/>
          </ac:spMkLst>
        </pc:spChg>
        <pc:spChg chg="add del">
          <ac:chgData name="Frank Chau" userId="bb71d157-b65a-464d-9c94-2eb9f98acf39" providerId="ADAL" clId="{DB94BD9F-2290-4A17-8D12-3FA4282F8717}" dt="2020-07-13T21:24:00.929" v="3536" actId="26606"/>
          <ac:spMkLst>
            <pc:docMk/>
            <pc:sldMk cId="142098265" sldId="324"/>
            <ac:spMk id="75" creationId="{763516C8-F227-4B77-9AA7-61B9A0B78253}"/>
          </ac:spMkLst>
        </pc:spChg>
        <pc:spChg chg="add del">
          <ac:chgData name="Frank Chau" userId="bb71d157-b65a-464d-9c94-2eb9f98acf39" providerId="ADAL" clId="{DB94BD9F-2290-4A17-8D12-3FA4282F8717}" dt="2020-07-13T21:24:00.929" v="3536" actId="26606"/>
          <ac:spMkLst>
            <pc:docMk/>
            <pc:sldMk cId="142098265" sldId="324"/>
            <ac:spMk id="77" creationId="{D91B420C-C4C8-44DF-96B2-FBD1014646FE}"/>
          </ac:spMkLst>
        </pc:spChg>
        <pc:spChg chg="add del">
          <ac:chgData name="Frank Chau" userId="bb71d157-b65a-464d-9c94-2eb9f98acf39" providerId="ADAL" clId="{DB94BD9F-2290-4A17-8D12-3FA4282F8717}" dt="2020-07-13T21:24:00.929" v="3536" actId="26606"/>
          <ac:spMkLst>
            <pc:docMk/>
            <pc:sldMk cId="142098265" sldId="324"/>
            <ac:spMk id="79" creationId="{070928B1-3E69-44AC-A1EE-B4E4270A7A51}"/>
          </ac:spMkLst>
        </pc:spChg>
        <pc:spChg chg="add del">
          <ac:chgData name="Frank Chau" userId="bb71d157-b65a-464d-9c94-2eb9f98acf39" providerId="ADAL" clId="{DB94BD9F-2290-4A17-8D12-3FA4282F8717}" dt="2020-07-13T21:24:00.929" v="3536" actId="26606"/>
          <ac:spMkLst>
            <pc:docMk/>
            <pc:sldMk cId="142098265" sldId="324"/>
            <ac:spMk id="6152" creationId="{73301A92-F400-4D2C-8365-F89A5D38638B}"/>
          </ac:spMkLst>
        </pc:spChg>
        <pc:picChg chg="add mod">
          <ac:chgData name="Frank Chau" userId="bb71d157-b65a-464d-9c94-2eb9f98acf39" providerId="ADAL" clId="{DB94BD9F-2290-4A17-8D12-3FA4282F8717}" dt="2020-07-13T21:24:12.231" v="3545" actId="1076"/>
          <ac:picMkLst>
            <pc:docMk/>
            <pc:sldMk cId="142098265" sldId="324"/>
            <ac:picMk id="6146" creationId="{495C0C9E-99BC-43EB-AFDD-CDD23C7E0721}"/>
          </ac:picMkLst>
        </pc:picChg>
        <pc:picChg chg="add mod ord">
          <ac:chgData name="Frank Chau" userId="bb71d157-b65a-464d-9c94-2eb9f98acf39" providerId="ADAL" clId="{DB94BD9F-2290-4A17-8D12-3FA4282F8717}" dt="2020-07-13T21:24:39.320" v="3578" actId="1076"/>
          <ac:picMkLst>
            <pc:docMk/>
            <pc:sldMk cId="142098265" sldId="324"/>
            <ac:picMk id="6148" creationId="{9F757875-2400-4D2E-9B00-229BDEB4539B}"/>
          </ac:picMkLst>
        </pc:picChg>
      </pc:sldChg>
      <pc:sldChg chg="addSp delSp modSp new mod modTransition setBg modAnim modNotesTx">
        <pc:chgData name="Frank Chau" userId="bb71d157-b65a-464d-9c94-2eb9f98acf39" providerId="ADAL" clId="{DB94BD9F-2290-4A17-8D12-3FA4282F8717}" dt="2020-07-13T22:04:28.114" v="4518"/>
        <pc:sldMkLst>
          <pc:docMk/>
          <pc:sldMk cId="3288123451" sldId="325"/>
        </pc:sldMkLst>
        <pc:spChg chg="mod">
          <ac:chgData name="Frank Chau" userId="bb71d157-b65a-464d-9c94-2eb9f98acf39" providerId="ADAL" clId="{DB94BD9F-2290-4A17-8D12-3FA4282F8717}" dt="2020-07-13T21:58:26.314" v="4233" actId="1076"/>
          <ac:spMkLst>
            <pc:docMk/>
            <pc:sldMk cId="3288123451" sldId="325"/>
            <ac:spMk id="2" creationId="{54192312-2756-43F7-9699-2D626B3AD091}"/>
          </ac:spMkLst>
        </pc:spChg>
        <pc:spChg chg="del">
          <ac:chgData name="Frank Chau" userId="bb71d157-b65a-464d-9c94-2eb9f98acf39" providerId="ADAL" clId="{DB94BD9F-2290-4A17-8D12-3FA4282F8717}" dt="2020-07-13T21:50:21.757" v="3698" actId="478"/>
          <ac:spMkLst>
            <pc:docMk/>
            <pc:sldMk cId="3288123451" sldId="325"/>
            <ac:spMk id="3" creationId="{87FC0EC0-000B-4F2E-9BFD-2A6068A951B2}"/>
          </ac:spMkLst>
        </pc:spChg>
        <pc:spChg chg="add del">
          <ac:chgData name="Frank Chau" userId="bb71d157-b65a-464d-9c94-2eb9f98acf39" providerId="ADAL" clId="{DB94BD9F-2290-4A17-8D12-3FA4282F8717}" dt="2020-07-13T21:49:58.636" v="3697" actId="478"/>
          <ac:spMkLst>
            <pc:docMk/>
            <pc:sldMk cId="3288123451" sldId="325"/>
            <ac:spMk id="4" creationId="{8C6D453A-6DB7-4728-9195-DAB2A887B205}"/>
          </ac:spMkLst>
        </pc:spChg>
        <pc:spChg chg="add del">
          <ac:chgData name="Frank Chau" userId="bb71d157-b65a-464d-9c94-2eb9f98acf39" providerId="ADAL" clId="{DB94BD9F-2290-4A17-8D12-3FA4282F8717}" dt="2020-07-13T21:51:49.386" v="3702" actId="478"/>
          <ac:spMkLst>
            <pc:docMk/>
            <pc:sldMk cId="3288123451" sldId="325"/>
            <ac:spMk id="7" creationId="{19E2DEF0-0831-445B-8A39-352037236EDB}"/>
          </ac:spMkLst>
        </pc:spChg>
        <pc:spChg chg="add mod">
          <ac:chgData name="Frank Chau" userId="bb71d157-b65a-464d-9c94-2eb9f98acf39" providerId="ADAL" clId="{DB94BD9F-2290-4A17-8D12-3FA4282F8717}" dt="2020-07-13T22:01:27.169" v="4500" actId="207"/>
          <ac:spMkLst>
            <pc:docMk/>
            <pc:sldMk cId="3288123451" sldId="325"/>
            <ac:spMk id="8" creationId="{017D0DD0-DF3A-4585-9A07-50E8BC27DE1D}"/>
          </ac:spMkLst>
        </pc:spChg>
        <pc:spChg chg="add mod">
          <ac:chgData name="Frank Chau" userId="bb71d157-b65a-464d-9c94-2eb9f98acf39" providerId="ADAL" clId="{DB94BD9F-2290-4A17-8D12-3FA4282F8717}" dt="2020-07-13T22:01:48.677" v="4504" actId="207"/>
          <ac:spMkLst>
            <pc:docMk/>
            <pc:sldMk cId="3288123451" sldId="325"/>
            <ac:spMk id="9" creationId="{97A3658F-D93C-4D59-B902-25259EC73E15}"/>
          </ac:spMkLst>
        </pc:spChg>
        <pc:spChg chg="add mod">
          <ac:chgData name="Frank Chau" userId="bb71d157-b65a-464d-9c94-2eb9f98acf39" providerId="ADAL" clId="{DB94BD9F-2290-4A17-8D12-3FA4282F8717}" dt="2020-07-13T21:57:13.135" v="4199" actId="164"/>
          <ac:spMkLst>
            <pc:docMk/>
            <pc:sldMk cId="3288123451" sldId="325"/>
            <ac:spMk id="10" creationId="{A282818C-CB21-49E2-B7D4-50636B248978}"/>
          </ac:spMkLst>
        </pc:spChg>
        <pc:spChg chg="add mod">
          <ac:chgData name="Frank Chau" userId="bb71d157-b65a-464d-9c94-2eb9f98acf39" providerId="ADAL" clId="{DB94BD9F-2290-4A17-8D12-3FA4282F8717}" dt="2020-07-13T21:57:13.135" v="4199" actId="164"/>
          <ac:spMkLst>
            <pc:docMk/>
            <pc:sldMk cId="3288123451" sldId="325"/>
            <ac:spMk id="11" creationId="{811CC729-CEBF-4D16-B2AB-18662F869010}"/>
          </ac:spMkLst>
        </pc:spChg>
        <pc:spChg chg="add mod">
          <ac:chgData name="Frank Chau" userId="bb71d157-b65a-464d-9c94-2eb9f98acf39" providerId="ADAL" clId="{DB94BD9F-2290-4A17-8D12-3FA4282F8717}" dt="2020-07-13T22:02:35.992" v="4506" actId="207"/>
          <ac:spMkLst>
            <pc:docMk/>
            <pc:sldMk cId="3288123451" sldId="325"/>
            <ac:spMk id="22" creationId="{4809C916-DC18-4AA0-87BA-2C15B7BBBEAB}"/>
          </ac:spMkLst>
        </pc:spChg>
        <pc:spChg chg="add mod">
          <ac:chgData name="Frank Chau" userId="bb71d157-b65a-464d-9c94-2eb9f98acf39" providerId="ADAL" clId="{DB94BD9F-2290-4A17-8D12-3FA4282F8717}" dt="2020-07-13T22:04:21.860" v="4517" actId="1076"/>
          <ac:spMkLst>
            <pc:docMk/>
            <pc:sldMk cId="3288123451" sldId="325"/>
            <ac:spMk id="23" creationId="{E3A53033-6A71-449C-9B34-559C5AD452C2}"/>
          </ac:spMkLst>
        </pc:spChg>
        <pc:spChg chg="add mod">
          <ac:chgData name="Frank Chau" userId="bb71d157-b65a-464d-9c94-2eb9f98acf39" providerId="ADAL" clId="{DB94BD9F-2290-4A17-8D12-3FA4282F8717}" dt="2020-07-13T22:02:05.474" v="4505" actId="207"/>
          <ac:spMkLst>
            <pc:docMk/>
            <pc:sldMk cId="3288123451" sldId="325"/>
            <ac:spMk id="39" creationId="{7F66B6EC-BC2A-4430-B0A2-CE8323362B28}"/>
          </ac:spMkLst>
        </pc:spChg>
        <pc:spChg chg="mod">
          <ac:chgData name="Frank Chau" userId="bb71d157-b65a-464d-9c94-2eb9f98acf39" providerId="ADAL" clId="{DB94BD9F-2290-4A17-8D12-3FA4282F8717}" dt="2020-07-13T21:58:40.264" v="4236" actId="207"/>
          <ac:spMkLst>
            <pc:docMk/>
            <pc:sldMk cId="3288123451" sldId="325"/>
            <ac:spMk id="48" creationId="{2D04E0E9-53FF-4290-BF2F-662669FC1D48}"/>
          </ac:spMkLst>
        </pc:spChg>
        <pc:spChg chg="mod">
          <ac:chgData name="Frank Chau" userId="bb71d157-b65a-464d-9c94-2eb9f98acf39" providerId="ADAL" clId="{DB94BD9F-2290-4A17-8D12-3FA4282F8717}" dt="2020-07-13T21:58:25.241" v="4232" actId="1076"/>
          <ac:spMkLst>
            <pc:docMk/>
            <pc:sldMk cId="3288123451" sldId="325"/>
            <ac:spMk id="49" creationId="{79243B26-2ECA-4BA9-8F49-A3D1BD07060E}"/>
          </ac:spMkLst>
        </pc:spChg>
        <pc:spChg chg="add">
          <ac:chgData name="Frank Chau" userId="bb71d157-b65a-464d-9c94-2eb9f98acf39" providerId="ADAL" clId="{DB94BD9F-2290-4A17-8D12-3FA4282F8717}" dt="2020-07-13T21:51:53.974" v="3705" actId="26606"/>
          <ac:spMkLst>
            <pc:docMk/>
            <pc:sldMk cId="3288123451" sldId="325"/>
            <ac:spMk id="99" creationId="{DE91395A-2D18-4AF6-A0AC-AAA7189FED11}"/>
          </ac:spMkLst>
        </pc:spChg>
        <pc:spChg chg="add">
          <ac:chgData name="Frank Chau" userId="bb71d157-b65a-464d-9c94-2eb9f98acf39" providerId="ADAL" clId="{DB94BD9F-2290-4A17-8D12-3FA4282F8717}" dt="2020-07-13T21:51:53.974" v="3705" actId="26606"/>
          <ac:spMkLst>
            <pc:docMk/>
            <pc:sldMk cId="3288123451" sldId="325"/>
            <ac:spMk id="101" creationId="{7BD08880-457D-4C62-A3B5-6A9B0878C7E9}"/>
          </ac:spMkLst>
        </pc:spChg>
        <pc:grpChg chg="add mod">
          <ac:chgData name="Frank Chau" userId="bb71d157-b65a-464d-9c94-2eb9f98acf39" providerId="ADAL" clId="{DB94BD9F-2290-4A17-8D12-3FA4282F8717}" dt="2020-07-13T21:57:13.135" v="4199" actId="164"/>
          <ac:grpSpMkLst>
            <pc:docMk/>
            <pc:sldMk cId="3288123451" sldId="325"/>
            <ac:grpSpMk id="12" creationId="{41ED4AA0-4928-4DEB-812D-3A3A9C4A5D13}"/>
          </ac:grpSpMkLst>
        </pc:grpChg>
        <pc:grpChg chg="add mod">
          <ac:chgData name="Frank Chau" userId="bb71d157-b65a-464d-9c94-2eb9f98acf39" providerId="ADAL" clId="{DB94BD9F-2290-4A17-8D12-3FA4282F8717}" dt="2020-07-13T21:57:49.250" v="4206" actId="1076"/>
          <ac:grpSpMkLst>
            <pc:docMk/>
            <pc:sldMk cId="3288123451" sldId="325"/>
            <ac:grpSpMk id="47" creationId="{E14A1001-C49D-4DAF-97E5-9242FE6FB711}"/>
          </ac:grpSpMkLst>
        </pc:grpChg>
        <pc:grpChg chg="add">
          <ac:chgData name="Frank Chau" userId="bb71d157-b65a-464d-9c94-2eb9f98acf39" providerId="ADAL" clId="{DB94BD9F-2290-4A17-8D12-3FA4282F8717}" dt="2020-07-13T21:51:53.974" v="3705" actId="26606"/>
          <ac:grpSpMkLst>
            <pc:docMk/>
            <pc:sldMk cId="3288123451" sldId="325"/>
            <ac:grpSpMk id="71" creationId="{7398C59F-5A18-487B-91D6-B955AACF2E50}"/>
          </ac:grpSpMkLst>
        </pc:grpChg>
        <pc:grpChg chg="add">
          <ac:chgData name="Frank Chau" userId="bb71d157-b65a-464d-9c94-2eb9f98acf39" providerId="ADAL" clId="{DB94BD9F-2290-4A17-8D12-3FA4282F8717}" dt="2020-07-13T21:51:53.974" v="3705" actId="26606"/>
          <ac:grpSpMkLst>
            <pc:docMk/>
            <pc:sldMk cId="3288123451" sldId="325"/>
            <ac:grpSpMk id="85" creationId="{520234FB-542E-4550-9C2F-1B56FD41A1CA}"/>
          </ac:grpSpMkLst>
        </pc:grpChg>
        <pc:picChg chg="add mod">
          <ac:chgData name="Frank Chau" userId="bb71d157-b65a-464d-9c94-2eb9f98acf39" providerId="ADAL" clId="{DB94BD9F-2290-4A17-8D12-3FA4282F8717}" dt="2020-07-13T22:01:35.165" v="4503" actId="1076"/>
          <ac:picMkLst>
            <pc:docMk/>
            <pc:sldMk cId="3288123451" sldId="325"/>
            <ac:picMk id="7170" creationId="{C786E421-0EED-46B2-A5C9-0B7EBC4E73C7}"/>
          </ac:picMkLst>
        </pc:picChg>
        <pc:cxnChg chg="add del">
          <ac:chgData name="Frank Chau" userId="bb71d157-b65a-464d-9c94-2eb9f98acf39" providerId="ADAL" clId="{DB94BD9F-2290-4A17-8D12-3FA4282F8717}" dt="2020-07-13T21:50:35.377" v="3700" actId="478"/>
          <ac:cxnSpMkLst>
            <pc:docMk/>
            <pc:sldMk cId="3288123451" sldId="325"/>
            <ac:cxnSpMk id="6" creationId="{807B30E1-AC21-4959-B271-7C1181CC26EC}"/>
          </ac:cxnSpMkLst>
        </pc:cxnChg>
        <pc:cxnChg chg="add mod">
          <ac:chgData name="Frank Chau" userId="bb71d157-b65a-464d-9c94-2eb9f98acf39" providerId="ADAL" clId="{DB94BD9F-2290-4A17-8D12-3FA4282F8717}" dt="2020-07-13T21:57:26.808" v="4201" actId="11529"/>
          <ac:cxnSpMkLst>
            <pc:docMk/>
            <pc:sldMk cId="3288123451" sldId="325"/>
            <ac:cxnSpMk id="14" creationId="{BA1B329F-6E87-41AE-AC61-56D1B47B03EA}"/>
          </ac:cxnSpMkLst>
        </pc:cxnChg>
        <pc:cxnChg chg="add">
          <ac:chgData name="Frank Chau" userId="bb71d157-b65a-464d-9c94-2eb9f98acf39" providerId="ADAL" clId="{DB94BD9F-2290-4A17-8D12-3FA4282F8717}" dt="2020-07-13T21:57:35.552" v="4202" actId="11529"/>
          <ac:cxnSpMkLst>
            <pc:docMk/>
            <pc:sldMk cId="3288123451" sldId="325"/>
            <ac:cxnSpMk id="16" creationId="{420E8190-BD12-442B-BB3F-579BDA220A4B}"/>
          </ac:cxnSpMkLst>
        </pc:cxnChg>
        <pc:cxnChg chg="add mod">
          <ac:chgData name="Frank Chau" userId="bb71d157-b65a-464d-9c94-2eb9f98acf39" providerId="ADAL" clId="{DB94BD9F-2290-4A17-8D12-3FA4282F8717}" dt="2020-07-13T21:58:50.430" v="4238" actId="14100"/>
          <ac:cxnSpMkLst>
            <pc:docMk/>
            <pc:sldMk cId="3288123451" sldId="325"/>
            <ac:cxnSpMk id="18" creationId="{382D0151-EC85-4FD2-A42F-46D52148725D}"/>
          </ac:cxnSpMkLst>
        </pc:cxnChg>
        <pc:cxnChg chg="add">
          <ac:chgData name="Frank Chau" userId="bb71d157-b65a-464d-9c94-2eb9f98acf39" providerId="ADAL" clId="{DB94BD9F-2290-4A17-8D12-3FA4282F8717}" dt="2020-07-13T21:59:00.489" v="4239" actId="11529"/>
          <ac:cxnSpMkLst>
            <pc:docMk/>
            <pc:sldMk cId="3288123451" sldId="325"/>
            <ac:cxnSpMk id="21" creationId="{90C74F72-06DB-4D5E-B74A-D3C4B14E7638}"/>
          </ac:cxnSpMkLst>
        </pc:cxnChg>
      </pc:sldChg>
      <pc:sldChg chg="modSp add mod">
        <pc:chgData name="Frank Chau" userId="bb71d157-b65a-464d-9c94-2eb9f98acf39" providerId="ADAL" clId="{DB94BD9F-2290-4A17-8D12-3FA4282F8717}" dt="2020-07-13T22:05:50.044" v="4532" actId="20577"/>
        <pc:sldMkLst>
          <pc:docMk/>
          <pc:sldMk cId="2807010371" sldId="326"/>
        </pc:sldMkLst>
        <pc:spChg chg="mod">
          <ac:chgData name="Frank Chau" userId="bb71d157-b65a-464d-9c94-2eb9f98acf39" providerId="ADAL" clId="{DB94BD9F-2290-4A17-8D12-3FA4282F8717}" dt="2020-07-13T22:05:50.044" v="4532" actId="20577"/>
          <ac:spMkLst>
            <pc:docMk/>
            <pc:sldMk cId="2807010371" sldId="326"/>
            <ac:spMk id="2" creationId="{8405CBCE-D208-4FF3-88A7-9A2D729B54CD}"/>
          </ac:spMkLst>
        </pc:spChg>
      </pc:sldChg>
      <pc:sldChg chg="modSp add mod">
        <pc:chgData name="Frank Chau" userId="bb71d157-b65a-464d-9c94-2eb9f98acf39" providerId="ADAL" clId="{DB94BD9F-2290-4A17-8D12-3FA4282F8717}" dt="2020-07-13T22:06:31.689" v="4565" actId="113"/>
        <pc:sldMkLst>
          <pc:docMk/>
          <pc:sldMk cId="2155856402" sldId="327"/>
        </pc:sldMkLst>
        <pc:spChg chg="mod">
          <ac:chgData name="Frank Chau" userId="bb71d157-b65a-464d-9c94-2eb9f98acf39" providerId="ADAL" clId="{DB94BD9F-2290-4A17-8D12-3FA4282F8717}" dt="2020-07-13T22:06:31.689" v="4565" actId="113"/>
          <ac:spMkLst>
            <pc:docMk/>
            <pc:sldMk cId="2155856402" sldId="327"/>
            <ac:spMk id="8" creationId="{B740B624-13C1-4699-AFB9-FD5B93CC135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D4103B-FCE1-426A-AFCB-CA0235742B3D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44689B0-4A0C-4DFF-8805-F4D781451BAB}">
      <dgm:prSet/>
      <dgm:spPr/>
      <dgm:t>
        <a:bodyPr/>
        <a:lstStyle/>
        <a:p>
          <a:r>
            <a:rPr lang="en-US" dirty="0"/>
            <a:t>1. Today’s </a:t>
          </a:r>
          <a:r>
            <a:rPr lang="en-US" dirty="0" smtClean="0"/>
            <a:t>Class</a:t>
          </a:r>
          <a:endParaRPr lang="en-US" dirty="0"/>
        </a:p>
      </dgm:t>
    </dgm:pt>
    <dgm:pt modelId="{B10B56E0-4F48-4743-8F1E-95F6DB93DCB8}" type="parTrans" cxnId="{790A28D8-B8B2-4D4D-AA45-2F35DF757A93}">
      <dgm:prSet/>
      <dgm:spPr/>
      <dgm:t>
        <a:bodyPr/>
        <a:lstStyle/>
        <a:p>
          <a:endParaRPr lang="en-US"/>
        </a:p>
      </dgm:t>
    </dgm:pt>
    <dgm:pt modelId="{F74DDA4B-6164-4577-A1DF-D144AE4DE8C5}" type="sibTrans" cxnId="{790A28D8-B8B2-4D4D-AA45-2F35DF757A93}">
      <dgm:prSet/>
      <dgm:spPr/>
      <dgm:t>
        <a:bodyPr/>
        <a:lstStyle/>
        <a:p>
          <a:endParaRPr lang="en-US"/>
        </a:p>
      </dgm:t>
    </dgm:pt>
    <dgm:pt modelId="{E8C43098-21AA-4DFB-99E5-7EDC0A5E781B}">
      <dgm:prSet/>
      <dgm:spPr/>
      <dgm:t>
        <a:bodyPr/>
        <a:lstStyle/>
        <a:p>
          <a:r>
            <a:rPr lang="en-US" dirty="0"/>
            <a:t>2. </a:t>
          </a:r>
          <a:r>
            <a:rPr lang="en-US" dirty="0" smtClean="0"/>
            <a:t>Tutorial</a:t>
          </a:r>
          <a:endParaRPr lang="en-US" dirty="0"/>
        </a:p>
      </dgm:t>
    </dgm:pt>
    <dgm:pt modelId="{209B9946-6349-414F-87AF-566CD9E777C4}" type="parTrans" cxnId="{DD742DB0-224F-45D5-B36B-7B1FF88D03AC}">
      <dgm:prSet/>
      <dgm:spPr/>
      <dgm:t>
        <a:bodyPr/>
        <a:lstStyle/>
        <a:p>
          <a:endParaRPr lang="en-US"/>
        </a:p>
      </dgm:t>
    </dgm:pt>
    <dgm:pt modelId="{3E615B49-2320-4133-B90B-C64906D02A2C}" type="sibTrans" cxnId="{DD742DB0-224F-45D5-B36B-7B1FF88D03AC}">
      <dgm:prSet/>
      <dgm:spPr/>
      <dgm:t>
        <a:bodyPr/>
        <a:lstStyle/>
        <a:p>
          <a:endParaRPr lang="en-US"/>
        </a:p>
      </dgm:t>
    </dgm:pt>
    <dgm:pt modelId="{7A8AECBA-6B42-4E10-BF15-0F23DE9783A6}">
      <dgm:prSet/>
      <dgm:spPr/>
      <dgm:t>
        <a:bodyPr/>
        <a:lstStyle/>
        <a:p>
          <a:r>
            <a:rPr lang="en-US" sz="1800" b="1" dirty="0" smtClean="0"/>
            <a:t>Web Mapping (1) – </a:t>
          </a:r>
          <a:r>
            <a:rPr lang="en-US" sz="1800" b="1" dirty="0" err="1" smtClean="0"/>
            <a:t>OpenStreetMap</a:t>
          </a:r>
          <a:r>
            <a:rPr lang="en-US" sz="1800" b="1" dirty="0" smtClean="0"/>
            <a:t> (OSM)</a:t>
          </a:r>
          <a:endParaRPr lang="en-US" sz="1800" b="1" dirty="0"/>
        </a:p>
      </dgm:t>
    </dgm:pt>
    <dgm:pt modelId="{FDFD410F-A154-4CFB-BB97-6D401D59B5CC}" type="parTrans" cxnId="{09E1448D-AD78-4380-BF37-47A2EE103050}">
      <dgm:prSet/>
      <dgm:spPr/>
      <dgm:t>
        <a:bodyPr/>
        <a:lstStyle/>
        <a:p>
          <a:endParaRPr lang="en-US"/>
        </a:p>
      </dgm:t>
    </dgm:pt>
    <dgm:pt modelId="{0C1D86D8-2A09-4AD9-AB6B-6E0997926E98}" type="sibTrans" cxnId="{09E1448D-AD78-4380-BF37-47A2EE103050}">
      <dgm:prSet/>
      <dgm:spPr/>
      <dgm:t>
        <a:bodyPr/>
        <a:lstStyle/>
        <a:p>
          <a:endParaRPr lang="en-US"/>
        </a:p>
      </dgm:t>
    </dgm:pt>
    <dgm:pt modelId="{FBF26ECC-F5A7-439E-8E7A-6ADB933BB545}">
      <dgm:prSet/>
      <dgm:spPr/>
      <dgm:t>
        <a:bodyPr/>
        <a:lstStyle/>
        <a:p>
          <a:r>
            <a:rPr lang="en-US" dirty="0" smtClean="0"/>
            <a:t>Edit spatial data</a:t>
          </a:r>
          <a:endParaRPr lang="en-US" dirty="0"/>
        </a:p>
      </dgm:t>
    </dgm:pt>
    <dgm:pt modelId="{1F2EDC3C-CEB6-4693-8EB3-1BC034FD2B8C}" type="parTrans" cxnId="{AA7BB3B3-D27E-461C-A666-27F03D6DFEA7}">
      <dgm:prSet/>
      <dgm:spPr/>
      <dgm:t>
        <a:bodyPr/>
        <a:lstStyle/>
        <a:p>
          <a:endParaRPr lang="en-US"/>
        </a:p>
      </dgm:t>
    </dgm:pt>
    <dgm:pt modelId="{34AB2437-79E5-44A8-89E7-06751DD70164}" type="sibTrans" cxnId="{AA7BB3B3-D27E-461C-A666-27F03D6DFEA7}">
      <dgm:prSet/>
      <dgm:spPr/>
      <dgm:t>
        <a:bodyPr/>
        <a:lstStyle/>
        <a:p>
          <a:endParaRPr lang="en-US"/>
        </a:p>
      </dgm:t>
    </dgm:pt>
    <dgm:pt modelId="{71FEB212-53D2-4CE7-9970-B300A9FF1626}">
      <dgm:prSet/>
      <dgm:spPr/>
      <dgm:t>
        <a:bodyPr/>
        <a:lstStyle/>
        <a:p>
          <a:r>
            <a:rPr lang="en-US" sz="1800" b="0" dirty="0" smtClean="0"/>
            <a:t>Example coursework</a:t>
          </a:r>
          <a:endParaRPr lang="en-US" sz="1800" b="0" dirty="0"/>
        </a:p>
      </dgm:t>
    </dgm:pt>
    <dgm:pt modelId="{8B2714EE-7B2F-46E8-8047-EF63F08DC3B6}" type="parTrans" cxnId="{C38AF0E4-193A-4098-A4B2-5A1710524D1F}">
      <dgm:prSet/>
      <dgm:spPr/>
      <dgm:t>
        <a:bodyPr/>
        <a:lstStyle/>
        <a:p>
          <a:endParaRPr lang="en-US"/>
        </a:p>
      </dgm:t>
    </dgm:pt>
    <dgm:pt modelId="{7EDF88B6-2BAB-4026-B33C-53FE439AAFEA}" type="sibTrans" cxnId="{C38AF0E4-193A-4098-A4B2-5A1710524D1F}">
      <dgm:prSet/>
      <dgm:spPr/>
      <dgm:t>
        <a:bodyPr/>
        <a:lstStyle/>
        <a:p>
          <a:endParaRPr lang="en-US"/>
        </a:p>
      </dgm:t>
    </dgm:pt>
    <dgm:pt modelId="{1E0EEE2F-C091-4DFE-872E-8B6B4690FEA2}">
      <dgm:prSet/>
      <dgm:spPr/>
      <dgm:t>
        <a:bodyPr/>
        <a:lstStyle/>
        <a:p>
          <a:r>
            <a:rPr lang="en-US" sz="1800" b="0" dirty="0"/>
            <a:t>Demonstration in </a:t>
          </a:r>
          <a:r>
            <a:rPr lang="en-US" sz="1800" b="0" dirty="0" smtClean="0"/>
            <a:t>OSM</a:t>
          </a:r>
          <a:endParaRPr lang="en-US" sz="1800" b="0" dirty="0"/>
        </a:p>
      </dgm:t>
    </dgm:pt>
    <dgm:pt modelId="{024A1F94-2FB9-4543-AA30-2265C798115A}" type="parTrans" cxnId="{762C2847-D43A-498D-8AE5-B26429ABC2AE}">
      <dgm:prSet/>
      <dgm:spPr/>
      <dgm:t>
        <a:bodyPr/>
        <a:lstStyle/>
        <a:p>
          <a:endParaRPr lang="en-US"/>
        </a:p>
      </dgm:t>
    </dgm:pt>
    <dgm:pt modelId="{94D89A59-594F-4EDB-9C8D-F2265D132648}" type="sibTrans" cxnId="{762C2847-D43A-498D-8AE5-B26429ABC2AE}">
      <dgm:prSet/>
      <dgm:spPr/>
      <dgm:t>
        <a:bodyPr/>
        <a:lstStyle/>
        <a:p>
          <a:endParaRPr lang="en-US"/>
        </a:p>
      </dgm:t>
    </dgm:pt>
    <dgm:pt modelId="{7C118B9D-FC0B-40E4-8DE9-014A94547574}">
      <dgm:prSet/>
      <dgm:spPr/>
      <dgm:t>
        <a:bodyPr/>
        <a:lstStyle/>
        <a:p>
          <a:r>
            <a:rPr lang="en-US" sz="1800" b="0" dirty="0" smtClean="0"/>
            <a:t>What is </a:t>
          </a:r>
          <a:r>
            <a:rPr lang="en-US" sz="1800" b="0" dirty="0" smtClean="0"/>
            <a:t>Web Mapping?</a:t>
          </a:r>
          <a:endParaRPr lang="en-US" sz="1800" b="0" dirty="0"/>
        </a:p>
      </dgm:t>
    </dgm:pt>
    <dgm:pt modelId="{CA3EE11A-A9CD-4092-BB98-1975BFC0A66A}" type="parTrans" cxnId="{A598FEC3-4749-47D2-AC4E-89361AE3B401}">
      <dgm:prSet/>
      <dgm:spPr/>
      <dgm:t>
        <a:bodyPr/>
        <a:lstStyle/>
        <a:p>
          <a:endParaRPr lang="en-US"/>
        </a:p>
      </dgm:t>
    </dgm:pt>
    <dgm:pt modelId="{DD8CB63C-0E14-4532-BDEB-F388E46ACECC}" type="sibTrans" cxnId="{A598FEC3-4749-47D2-AC4E-89361AE3B401}">
      <dgm:prSet/>
      <dgm:spPr/>
      <dgm:t>
        <a:bodyPr/>
        <a:lstStyle/>
        <a:p>
          <a:endParaRPr lang="en-US"/>
        </a:p>
      </dgm:t>
    </dgm:pt>
    <dgm:pt modelId="{ECBC897D-D655-45DC-A497-C4C8D64ED122}">
      <dgm:prSet/>
      <dgm:spPr/>
      <dgm:t>
        <a:bodyPr/>
        <a:lstStyle/>
        <a:p>
          <a:r>
            <a:rPr lang="en-US" sz="1800" b="0" dirty="0" smtClean="0"/>
            <a:t>Introduction to OSM</a:t>
          </a:r>
          <a:endParaRPr lang="en-US" sz="1800" b="0" dirty="0"/>
        </a:p>
      </dgm:t>
    </dgm:pt>
    <dgm:pt modelId="{1E6967A8-86B3-4BD3-A694-E1C45387915C}" type="parTrans" cxnId="{712138D8-AFF5-477B-9B8A-FEB749628097}">
      <dgm:prSet/>
      <dgm:spPr/>
      <dgm:t>
        <a:bodyPr/>
        <a:lstStyle/>
        <a:p>
          <a:endParaRPr lang="zh-TW" altLang="en-US"/>
        </a:p>
      </dgm:t>
    </dgm:pt>
    <dgm:pt modelId="{38415D5F-FAAA-423B-BB81-64E4EF09D75E}" type="sibTrans" cxnId="{712138D8-AFF5-477B-9B8A-FEB749628097}">
      <dgm:prSet/>
      <dgm:spPr/>
      <dgm:t>
        <a:bodyPr/>
        <a:lstStyle/>
        <a:p>
          <a:endParaRPr lang="zh-TW" altLang="en-US"/>
        </a:p>
      </dgm:t>
    </dgm:pt>
    <dgm:pt modelId="{F9231E5D-CE6C-4AEF-8C45-346C24A90C0F}">
      <dgm:prSet/>
      <dgm:spPr/>
      <dgm:t>
        <a:bodyPr/>
        <a:lstStyle/>
        <a:p>
          <a:r>
            <a:rPr lang="en-US" dirty="0" smtClean="0"/>
            <a:t>Edit attribute data</a:t>
          </a:r>
          <a:endParaRPr lang="en-US" dirty="0"/>
        </a:p>
      </dgm:t>
    </dgm:pt>
    <dgm:pt modelId="{CA9539C8-3352-43EA-86B5-7BA264C57B2E}" type="parTrans" cxnId="{D185C13E-8477-4574-832E-A0550CE9C5FE}">
      <dgm:prSet/>
      <dgm:spPr/>
      <dgm:t>
        <a:bodyPr/>
        <a:lstStyle/>
        <a:p>
          <a:endParaRPr lang="zh-TW" altLang="en-US"/>
        </a:p>
      </dgm:t>
    </dgm:pt>
    <dgm:pt modelId="{14EED6D4-3B76-4AA4-AD45-9B5B569BFF99}" type="sibTrans" cxnId="{D185C13E-8477-4574-832E-A0550CE9C5FE}">
      <dgm:prSet/>
      <dgm:spPr/>
      <dgm:t>
        <a:bodyPr/>
        <a:lstStyle/>
        <a:p>
          <a:endParaRPr lang="zh-TW" altLang="en-US"/>
        </a:p>
      </dgm:t>
    </dgm:pt>
    <dgm:pt modelId="{37B85305-D58F-40A2-A841-9745FA5FF8E8}">
      <dgm:prSet/>
      <dgm:spPr/>
      <dgm:t>
        <a:bodyPr/>
        <a:lstStyle/>
        <a:p>
          <a:r>
            <a:rPr lang="en-US" dirty="0" smtClean="0"/>
            <a:t>Find neighborhood(s) of interest</a:t>
          </a:r>
          <a:endParaRPr lang="en-US" dirty="0"/>
        </a:p>
      </dgm:t>
    </dgm:pt>
    <dgm:pt modelId="{C0A98607-8CB1-4B02-B7B9-E8AC0B802D77}" type="parTrans" cxnId="{460C2577-A2F0-46DF-9185-A2813AC7FDA5}">
      <dgm:prSet/>
      <dgm:spPr/>
      <dgm:t>
        <a:bodyPr/>
        <a:lstStyle/>
        <a:p>
          <a:endParaRPr lang="zh-TW" altLang="en-US"/>
        </a:p>
      </dgm:t>
    </dgm:pt>
    <dgm:pt modelId="{2F961DA9-9686-4206-B64E-D00DB06E4BBC}" type="sibTrans" cxnId="{460C2577-A2F0-46DF-9185-A2813AC7FDA5}">
      <dgm:prSet/>
      <dgm:spPr/>
      <dgm:t>
        <a:bodyPr/>
        <a:lstStyle/>
        <a:p>
          <a:endParaRPr lang="zh-TW" altLang="en-US"/>
        </a:p>
      </dgm:t>
    </dgm:pt>
    <dgm:pt modelId="{F553CCF0-868F-4777-8C19-EEE22F954408}">
      <dgm:prSet/>
      <dgm:spPr/>
      <dgm:t>
        <a:bodyPr/>
        <a:lstStyle/>
        <a:p>
          <a:r>
            <a:rPr lang="en-US" dirty="0" smtClean="0"/>
            <a:t>Download OSM data and create a map in QGIS</a:t>
          </a:r>
          <a:endParaRPr lang="en-US" dirty="0"/>
        </a:p>
      </dgm:t>
    </dgm:pt>
    <dgm:pt modelId="{AE552FA5-0429-4FE8-BE3C-B2558757EC72}" type="parTrans" cxnId="{E22E47DD-AD39-41AE-9976-85A0F605E6B1}">
      <dgm:prSet/>
      <dgm:spPr/>
      <dgm:t>
        <a:bodyPr/>
        <a:lstStyle/>
        <a:p>
          <a:endParaRPr lang="zh-TW" altLang="en-US"/>
        </a:p>
      </dgm:t>
    </dgm:pt>
    <dgm:pt modelId="{48325EFB-7B0D-4DE9-B2CE-08E7E52974D3}" type="sibTrans" cxnId="{E22E47DD-AD39-41AE-9976-85A0F605E6B1}">
      <dgm:prSet/>
      <dgm:spPr/>
      <dgm:t>
        <a:bodyPr/>
        <a:lstStyle/>
        <a:p>
          <a:endParaRPr lang="zh-TW" altLang="en-US"/>
        </a:p>
      </dgm:t>
    </dgm:pt>
    <dgm:pt modelId="{24C033D5-BFCC-4636-A186-D1A5AEF507E7}">
      <dgm:prSet/>
      <dgm:spPr/>
      <dgm:t>
        <a:bodyPr/>
        <a:lstStyle/>
        <a:p>
          <a:r>
            <a:rPr lang="en-US" sz="1800" b="0" dirty="0" smtClean="0"/>
            <a:t>Web 1.0 to Web 2.0</a:t>
          </a:r>
          <a:endParaRPr lang="en-US" sz="1800" b="0" dirty="0"/>
        </a:p>
      </dgm:t>
    </dgm:pt>
    <dgm:pt modelId="{EA8EC01B-544C-4EDC-B5FE-EE057DF0A25F}" type="parTrans" cxnId="{A956AC1C-F8AE-4A25-96D9-FB9D96B7CA73}">
      <dgm:prSet/>
      <dgm:spPr/>
      <dgm:t>
        <a:bodyPr/>
        <a:lstStyle/>
        <a:p>
          <a:endParaRPr lang="zh-TW" altLang="en-US"/>
        </a:p>
      </dgm:t>
    </dgm:pt>
    <dgm:pt modelId="{7D9FB279-85D2-4EBF-82C7-CAE45CC5BA83}" type="sibTrans" cxnId="{A956AC1C-F8AE-4A25-96D9-FB9D96B7CA73}">
      <dgm:prSet/>
      <dgm:spPr/>
      <dgm:t>
        <a:bodyPr/>
        <a:lstStyle/>
        <a:p>
          <a:endParaRPr lang="zh-TW" altLang="en-US"/>
        </a:p>
      </dgm:t>
    </dgm:pt>
    <dgm:pt modelId="{AA04FC3E-9DB5-439C-9AC7-08895CC20EF8}" type="pres">
      <dgm:prSet presAssocID="{5ED4103B-FCE1-426A-AFCB-CA0235742B3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F7D9A3AA-C26C-44C5-9027-101A7A1A5547}" type="pres">
      <dgm:prSet presAssocID="{944689B0-4A0C-4DFF-8805-F4D781451BAB}" presName="parentText" presStyleLbl="node1" presStyleIdx="0" presStyleCnt="2" custLinFactNeighborX="54" custLinFactNeighborY="-981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1227F69-7CFA-4B8C-8316-C122FF48C5E3}" type="pres">
      <dgm:prSet presAssocID="{944689B0-4A0C-4DFF-8805-F4D781451BAB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88CACB6-4D93-4F63-BE1E-E12B9853A585}" type="pres">
      <dgm:prSet presAssocID="{E8C43098-21AA-4DFB-99E5-7EDC0A5E781B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7050A73-83BD-4A56-BD0D-520ED37DDFF6}" type="pres">
      <dgm:prSet presAssocID="{E8C43098-21AA-4DFB-99E5-7EDC0A5E781B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E22E47DD-AD39-41AE-9976-85A0F605E6B1}" srcId="{E8C43098-21AA-4DFB-99E5-7EDC0A5E781B}" destId="{F553CCF0-868F-4777-8C19-EEE22F954408}" srcOrd="3" destOrd="0" parTransId="{AE552FA5-0429-4FE8-BE3C-B2558757EC72}" sibTransId="{48325EFB-7B0D-4DE9-B2CE-08E7E52974D3}"/>
    <dgm:cxn modelId="{460C2577-A2F0-46DF-9185-A2813AC7FDA5}" srcId="{E8C43098-21AA-4DFB-99E5-7EDC0A5E781B}" destId="{37B85305-D58F-40A2-A841-9745FA5FF8E8}" srcOrd="2" destOrd="0" parTransId="{C0A98607-8CB1-4B02-B7B9-E8AC0B802D77}" sibTransId="{2F961DA9-9686-4206-B64E-D00DB06E4BBC}"/>
    <dgm:cxn modelId="{A598FEC3-4749-47D2-AC4E-89361AE3B401}" srcId="{7A8AECBA-6B42-4E10-BF15-0F23DE9783A6}" destId="{7C118B9D-FC0B-40E4-8DE9-014A94547574}" srcOrd="0" destOrd="0" parTransId="{CA3EE11A-A9CD-4092-BB98-1975BFC0A66A}" sibTransId="{DD8CB63C-0E14-4532-BDEB-F388E46ACECC}"/>
    <dgm:cxn modelId="{527D2DD3-934C-47B0-BDD1-CEBBB23C573A}" type="presOf" srcId="{FBF26ECC-F5A7-439E-8E7A-6ADB933BB545}" destId="{87050A73-83BD-4A56-BD0D-520ED37DDFF6}" srcOrd="0" destOrd="0" presId="urn:microsoft.com/office/officeart/2005/8/layout/vList2"/>
    <dgm:cxn modelId="{A956AC1C-F8AE-4A25-96D9-FB9D96B7CA73}" srcId="{7A8AECBA-6B42-4E10-BF15-0F23DE9783A6}" destId="{24C033D5-BFCC-4636-A186-D1A5AEF507E7}" srcOrd="1" destOrd="0" parTransId="{EA8EC01B-544C-4EDC-B5FE-EE057DF0A25F}" sibTransId="{7D9FB279-85D2-4EBF-82C7-CAE45CC5BA83}"/>
    <dgm:cxn modelId="{E5BF29D6-D390-4827-BABC-10BEFBB3580B}" type="presOf" srcId="{F553CCF0-868F-4777-8C19-EEE22F954408}" destId="{87050A73-83BD-4A56-BD0D-520ED37DDFF6}" srcOrd="0" destOrd="3" presId="urn:microsoft.com/office/officeart/2005/8/layout/vList2"/>
    <dgm:cxn modelId="{09E1448D-AD78-4380-BF37-47A2EE103050}" srcId="{944689B0-4A0C-4DFF-8805-F4D781451BAB}" destId="{7A8AECBA-6B42-4E10-BF15-0F23DE9783A6}" srcOrd="0" destOrd="0" parTransId="{FDFD410F-A154-4CFB-BB97-6D401D59B5CC}" sibTransId="{0C1D86D8-2A09-4AD9-AB6B-6E0997926E98}"/>
    <dgm:cxn modelId="{237B82C2-42D0-4486-8D20-4473A1596E8B}" type="presOf" srcId="{5ED4103B-FCE1-426A-AFCB-CA0235742B3D}" destId="{AA04FC3E-9DB5-439C-9AC7-08895CC20EF8}" srcOrd="0" destOrd="0" presId="urn:microsoft.com/office/officeart/2005/8/layout/vList2"/>
    <dgm:cxn modelId="{712138D8-AFF5-477B-9B8A-FEB749628097}" srcId="{7A8AECBA-6B42-4E10-BF15-0F23DE9783A6}" destId="{ECBC897D-D655-45DC-A497-C4C8D64ED122}" srcOrd="2" destOrd="0" parTransId="{1E6967A8-86B3-4BD3-A694-E1C45387915C}" sibTransId="{38415D5F-FAAA-423B-BB81-64E4EF09D75E}"/>
    <dgm:cxn modelId="{2CD39786-984B-459D-81E1-FF5896A292F7}" type="presOf" srcId="{7C118B9D-FC0B-40E4-8DE9-014A94547574}" destId="{11227F69-7CFA-4B8C-8316-C122FF48C5E3}" srcOrd="0" destOrd="1" presId="urn:microsoft.com/office/officeart/2005/8/layout/vList2"/>
    <dgm:cxn modelId="{E5DF652F-C077-43F6-B69E-9AEF404F4A56}" type="presOf" srcId="{F9231E5D-CE6C-4AEF-8C45-346C24A90C0F}" destId="{87050A73-83BD-4A56-BD0D-520ED37DDFF6}" srcOrd="0" destOrd="1" presId="urn:microsoft.com/office/officeart/2005/8/layout/vList2"/>
    <dgm:cxn modelId="{9A0361BF-29D8-40EE-8E28-E956122B18F9}" type="presOf" srcId="{944689B0-4A0C-4DFF-8805-F4D781451BAB}" destId="{F7D9A3AA-C26C-44C5-9027-101A7A1A5547}" srcOrd="0" destOrd="0" presId="urn:microsoft.com/office/officeart/2005/8/layout/vList2"/>
    <dgm:cxn modelId="{6CE47322-6A4B-47BC-B47D-884B7C32AB9A}" type="presOf" srcId="{24C033D5-BFCC-4636-A186-D1A5AEF507E7}" destId="{11227F69-7CFA-4B8C-8316-C122FF48C5E3}" srcOrd="0" destOrd="2" presId="urn:microsoft.com/office/officeart/2005/8/layout/vList2"/>
    <dgm:cxn modelId="{790A28D8-B8B2-4D4D-AA45-2F35DF757A93}" srcId="{5ED4103B-FCE1-426A-AFCB-CA0235742B3D}" destId="{944689B0-4A0C-4DFF-8805-F4D781451BAB}" srcOrd="0" destOrd="0" parTransId="{B10B56E0-4F48-4743-8F1E-95F6DB93DCB8}" sibTransId="{F74DDA4B-6164-4577-A1DF-D144AE4DE8C5}"/>
    <dgm:cxn modelId="{A954F69D-0AEE-4F1B-9A61-162317A25DE8}" type="presOf" srcId="{71FEB212-53D2-4CE7-9970-B300A9FF1626}" destId="{11227F69-7CFA-4B8C-8316-C122FF48C5E3}" srcOrd="0" destOrd="4" presId="urn:microsoft.com/office/officeart/2005/8/layout/vList2"/>
    <dgm:cxn modelId="{AA7BB3B3-D27E-461C-A666-27F03D6DFEA7}" srcId="{E8C43098-21AA-4DFB-99E5-7EDC0A5E781B}" destId="{FBF26ECC-F5A7-439E-8E7A-6ADB933BB545}" srcOrd="0" destOrd="0" parTransId="{1F2EDC3C-CEB6-4693-8EB3-1BC034FD2B8C}" sibTransId="{34AB2437-79E5-44A8-89E7-06751DD70164}"/>
    <dgm:cxn modelId="{DD742DB0-224F-45D5-B36B-7B1FF88D03AC}" srcId="{5ED4103B-FCE1-426A-AFCB-CA0235742B3D}" destId="{E8C43098-21AA-4DFB-99E5-7EDC0A5E781B}" srcOrd="1" destOrd="0" parTransId="{209B9946-6349-414F-87AF-566CD9E777C4}" sibTransId="{3E615B49-2320-4133-B90B-C64906D02A2C}"/>
    <dgm:cxn modelId="{C38AF0E4-193A-4098-A4B2-5A1710524D1F}" srcId="{7A8AECBA-6B42-4E10-BF15-0F23DE9783A6}" destId="{71FEB212-53D2-4CE7-9970-B300A9FF1626}" srcOrd="3" destOrd="0" parTransId="{8B2714EE-7B2F-46E8-8047-EF63F08DC3B6}" sibTransId="{7EDF88B6-2BAB-4026-B33C-53FE439AAFEA}"/>
    <dgm:cxn modelId="{63F1472C-767B-42BD-9D87-A4269ECF7013}" type="presOf" srcId="{1E0EEE2F-C091-4DFE-872E-8B6B4690FEA2}" destId="{11227F69-7CFA-4B8C-8316-C122FF48C5E3}" srcOrd="0" destOrd="5" presId="urn:microsoft.com/office/officeart/2005/8/layout/vList2"/>
    <dgm:cxn modelId="{25943D4C-3353-4A3F-A6B4-3A9E2327E405}" type="presOf" srcId="{ECBC897D-D655-45DC-A497-C4C8D64ED122}" destId="{11227F69-7CFA-4B8C-8316-C122FF48C5E3}" srcOrd="0" destOrd="3" presId="urn:microsoft.com/office/officeart/2005/8/layout/vList2"/>
    <dgm:cxn modelId="{ED6ACCEE-4643-4939-9C66-AD6CFE6E7DE7}" type="presOf" srcId="{7A8AECBA-6B42-4E10-BF15-0F23DE9783A6}" destId="{11227F69-7CFA-4B8C-8316-C122FF48C5E3}" srcOrd="0" destOrd="0" presId="urn:microsoft.com/office/officeart/2005/8/layout/vList2"/>
    <dgm:cxn modelId="{22F14B8B-EFDB-4EE4-931A-0E73659AD330}" type="presOf" srcId="{E8C43098-21AA-4DFB-99E5-7EDC0A5E781B}" destId="{B88CACB6-4D93-4F63-BE1E-E12B9853A585}" srcOrd="0" destOrd="0" presId="urn:microsoft.com/office/officeart/2005/8/layout/vList2"/>
    <dgm:cxn modelId="{CA424C24-B6A2-480C-8A1E-386EDADB93EE}" type="presOf" srcId="{37B85305-D58F-40A2-A841-9745FA5FF8E8}" destId="{87050A73-83BD-4A56-BD0D-520ED37DDFF6}" srcOrd="0" destOrd="2" presId="urn:microsoft.com/office/officeart/2005/8/layout/vList2"/>
    <dgm:cxn modelId="{762C2847-D43A-498D-8AE5-B26429ABC2AE}" srcId="{7A8AECBA-6B42-4E10-BF15-0F23DE9783A6}" destId="{1E0EEE2F-C091-4DFE-872E-8B6B4690FEA2}" srcOrd="4" destOrd="0" parTransId="{024A1F94-2FB9-4543-AA30-2265C798115A}" sibTransId="{94D89A59-594F-4EDB-9C8D-F2265D132648}"/>
    <dgm:cxn modelId="{D185C13E-8477-4574-832E-A0550CE9C5FE}" srcId="{E8C43098-21AA-4DFB-99E5-7EDC0A5E781B}" destId="{F9231E5D-CE6C-4AEF-8C45-346C24A90C0F}" srcOrd="1" destOrd="0" parTransId="{CA9539C8-3352-43EA-86B5-7BA264C57B2E}" sibTransId="{14EED6D4-3B76-4AA4-AD45-9B5B569BFF99}"/>
    <dgm:cxn modelId="{B74BBC7A-489D-4967-BD66-6D16B881BD95}" type="presParOf" srcId="{AA04FC3E-9DB5-439C-9AC7-08895CC20EF8}" destId="{F7D9A3AA-C26C-44C5-9027-101A7A1A5547}" srcOrd="0" destOrd="0" presId="urn:microsoft.com/office/officeart/2005/8/layout/vList2"/>
    <dgm:cxn modelId="{A5FEB17A-0273-4303-8EA3-080E894A03E7}" type="presParOf" srcId="{AA04FC3E-9DB5-439C-9AC7-08895CC20EF8}" destId="{11227F69-7CFA-4B8C-8316-C122FF48C5E3}" srcOrd="1" destOrd="0" presId="urn:microsoft.com/office/officeart/2005/8/layout/vList2"/>
    <dgm:cxn modelId="{7110AE86-5C37-4810-A677-C21807DB2ADB}" type="presParOf" srcId="{AA04FC3E-9DB5-439C-9AC7-08895CC20EF8}" destId="{B88CACB6-4D93-4F63-BE1E-E12B9853A585}" srcOrd="2" destOrd="0" presId="urn:microsoft.com/office/officeart/2005/8/layout/vList2"/>
    <dgm:cxn modelId="{D71EDD92-169E-4D00-890E-8E0ABF4BB725}" type="presParOf" srcId="{AA04FC3E-9DB5-439C-9AC7-08895CC20EF8}" destId="{87050A73-83BD-4A56-BD0D-520ED37DDFF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9A3AA-C26C-44C5-9027-101A7A1A5547}">
      <dsp:nvSpPr>
        <dsp:cNvPr id="0" name=""/>
        <dsp:cNvSpPr/>
      </dsp:nvSpPr>
      <dsp:spPr>
        <a:xfrm>
          <a:off x="0" y="0"/>
          <a:ext cx="7620000" cy="7675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1. Today’s </a:t>
          </a:r>
          <a:r>
            <a:rPr lang="en-US" sz="3200" kern="1200" dirty="0" smtClean="0"/>
            <a:t>Class</a:t>
          </a:r>
          <a:endParaRPr lang="en-US" sz="3200" kern="1200" dirty="0"/>
        </a:p>
      </dsp:txBody>
      <dsp:txXfrm>
        <a:off x="37467" y="37467"/>
        <a:ext cx="7545066" cy="692586"/>
      </dsp:txXfrm>
    </dsp:sp>
    <dsp:sp modelId="{11227F69-7CFA-4B8C-8316-C122FF48C5E3}">
      <dsp:nvSpPr>
        <dsp:cNvPr id="0" name=""/>
        <dsp:cNvSpPr/>
      </dsp:nvSpPr>
      <dsp:spPr>
        <a:xfrm>
          <a:off x="0" y="780095"/>
          <a:ext cx="7620000" cy="258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935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1" kern="1200" dirty="0" smtClean="0"/>
            <a:t>Web Mapping (1) – </a:t>
          </a:r>
          <a:r>
            <a:rPr lang="en-US" sz="2500" b="1" kern="1200" dirty="0" err="1" smtClean="0"/>
            <a:t>OpenStreetMap</a:t>
          </a:r>
          <a:r>
            <a:rPr lang="en-US" sz="2500" b="1" kern="1200" dirty="0" smtClean="0"/>
            <a:t> (OSM)</a:t>
          </a:r>
          <a:endParaRPr lang="en-US" sz="2500" b="1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0" kern="1200" dirty="0" smtClean="0"/>
            <a:t>What is </a:t>
          </a:r>
          <a:r>
            <a:rPr lang="en-US" sz="2500" b="0" kern="1200" dirty="0" smtClean="0"/>
            <a:t>Web Mapping?</a:t>
          </a:r>
          <a:endParaRPr lang="en-US" sz="2500" b="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0" kern="1200" dirty="0" smtClean="0"/>
            <a:t>Web 1.0 to Web 2.0</a:t>
          </a:r>
          <a:endParaRPr lang="en-US" sz="2500" b="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0" kern="1200" dirty="0" smtClean="0"/>
            <a:t>Introduction to OSM</a:t>
          </a:r>
          <a:endParaRPr lang="en-US" sz="2500" b="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0" kern="1200" dirty="0" smtClean="0"/>
            <a:t>Example coursework</a:t>
          </a:r>
          <a:endParaRPr lang="en-US" sz="2500" b="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b="0" kern="1200" dirty="0"/>
            <a:t>Demonstration in </a:t>
          </a:r>
          <a:r>
            <a:rPr lang="en-US" sz="2500" b="0" kern="1200" dirty="0" smtClean="0"/>
            <a:t>OSM</a:t>
          </a:r>
          <a:endParaRPr lang="en-US" sz="2500" b="0" kern="1200" dirty="0"/>
        </a:p>
      </dsp:txBody>
      <dsp:txXfrm>
        <a:off x="0" y="780095"/>
        <a:ext cx="7620000" cy="2583360"/>
      </dsp:txXfrm>
    </dsp:sp>
    <dsp:sp modelId="{B88CACB6-4D93-4F63-BE1E-E12B9853A585}">
      <dsp:nvSpPr>
        <dsp:cNvPr id="0" name=""/>
        <dsp:cNvSpPr/>
      </dsp:nvSpPr>
      <dsp:spPr>
        <a:xfrm>
          <a:off x="0" y="3363455"/>
          <a:ext cx="7620000" cy="767520"/>
        </a:xfrm>
        <a:prstGeom prst="roundRect">
          <a:avLst/>
        </a:prstGeom>
        <a:gradFill rotWithShape="0">
          <a:gsLst>
            <a:gs pos="0">
              <a:schemeClr val="accent2">
                <a:hueOff val="1354814"/>
                <a:satOff val="-6632"/>
                <a:lumOff val="3725"/>
                <a:alphaOff val="0"/>
                <a:tint val="98000"/>
                <a:lumMod val="114000"/>
              </a:schemeClr>
            </a:gs>
            <a:gs pos="100000">
              <a:schemeClr val="accent2">
                <a:hueOff val="1354814"/>
                <a:satOff val="-6632"/>
                <a:lumOff val="372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2. </a:t>
          </a:r>
          <a:r>
            <a:rPr lang="en-US" sz="3200" kern="1200" dirty="0" smtClean="0"/>
            <a:t>Tutorial</a:t>
          </a:r>
          <a:endParaRPr lang="en-US" sz="3200" kern="1200" dirty="0"/>
        </a:p>
      </dsp:txBody>
      <dsp:txXfrm>
        <a:off x="37467" y="3400922"/>
        <a:ext cx="7545066" cy="692586"/>
      </dsp:txXfrm>
    </dsp:sp>
    <dsp:sp modelId="{87050A73-83BD-4A56-BD0D-520ED37DDFF6}">
      <dsp:nvSpPr>
        <dsp:cNvPr id="0" name=""/>
        <dsp:cNvSpPr/>
      </dsp:nvSpPr>
      <dsp:spPr>
        <a:xfrm>
          <a:off x="0" y="4130975"/>
          <a:ext cx="7620000" cy="2086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935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Edit spatial data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Edit attribute data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Find neighborhood(s) of interest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Download OSM data and create a map in QGIS</a:t>
          </a:r>
          <a:endParaRPr lang="en-US" sz="2500" kern="1200" dirty="0"/>
        </a:p>
      </dsp:txBody>
      <dsp:txXfrm>
        <a:off x="0" y="4130975"/>
        <a:ext cx="7620000" cy="2086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9E4A49-00F8-48CE-983C-C9D19E52F4DD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93F58-5543-43FD-BD22-7ED359FAB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41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7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9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 GP 187 Fall 2015 – L08 Web Mapping</a:t>
            </a:r>
            <a:r>
              <a:rPr lang="en-US" baseline="0" dirty="0" smtClean="0"/>
              <a:t> (by Prof. Peter Johnson)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42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Available</a:t>
            </a:r>
            <a:r>
              <a:rPr lang="en-US" baseline="0" dirty="0" smtClean="0"/>
              <a:t> buses changes throughout the day</a:t>
            </a:r>
          </a:p>
          <a:p>
            <a:r>
              <a:rPr lang="en-US" baseline="0" dirty="0" smtClean="0"/>
              <a:t>The area reachable changes significantly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98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 GEOG 483 Winter 2020 Week</a:t>
            </a:r>
            <a:r>
              <a:rPr lang="en-US" baseline="0" dirty="0" smtClean="0"/>
              <a:t> 1b – Slides 26 and 27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29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 GEOG</a:t>
            </a:r>
            <a:r>
              <a:rPr lang="en-US" baseline="0" dirty="0" smtClean="0"/>
              <a:t> 483 Winter 2020 </a:t>
            </a:r>
            <a:r>
              <a:rPr lang="en-US" dirty="0" smtClean="0"/>
              <a:t>Week</a:t>
            </a:r>
            <a:r>
              <a:rPr lang="en-US" baseline="0" dirty="0" smtClean="0"/>
              <a:t> 1b – Slides 32 and 35</a:t>
            </a:r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93F58-5543-43FD-BD22-7ED359FAB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53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19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61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1805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34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949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58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2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5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96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50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22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69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83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25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6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51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8101BA9-85BD-4927-8859-B5765E7B0F98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7F744-7353-46AC-8AF1-378E2D0DF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747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  <p:sldLayoutId id="214748378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gistutorials.com/en/docs/3/downloading_osm_data.html" TargetMode="External"/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/maps/d/u/0/edit?mid=1fhLkeIutHnIMuijwvVSCueQRHTg&amp;ll=22.406109397634317%2C114.13612000000002&amp;z=13" TargetMode="External"/><Relationship Id="rId3" Type="http://schemas.openxmlformats.org/officeDocument/2006/relationships/hyperlink" Target="https://www.esri.com/news/arcuser/0612/creating-custom-web-mapping-applications-without-programming.html" TargetMode="External"/><Relationship Id="rId7" Type="http://schemas.openxmlformats.org/officeDocument/2006/relationships/hyperlink" Target="https://www.openstreetmap.org/#map=16/43.4704/-80.543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weathernetwork.com/maps/traffic-flow" TargetMode="External"/><Relationship Id="rId5" Type="http://schemas.openxmlformats.org/officeDocument/2006/relationships/hyperlink" Target="https://flatten.ca/?lang=en#heatmap" TargetMode="External"/><Relationship Id="rId10" Type="http://schemas.openxmlformats.org/officeDocument/2006/relationships/hyperlink" Target="http://hint.fm/wind/" TargetMode="External"/><Relationship Id="rId4" Type="http://schemas.openxmlformats.org/officeDocument/2006/relationships/image" Target="../media/image7.jpeg"/><Relationship Id="rId9" Type="http://schemas.openxmlformats.org/officeDocument/2006/relationships/hyperlink" Target="http://ontheworldmap.com/canada/city/markham/markham-area-road-map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hwrgb16oEM" TargetMode="Externa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19C5D-99CB-4352-9F28-D5D05C92B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6731" y="1338072"/>
            <a:ext cx="8825658" cy="3329581"/>
          </a:xfrm>
        </p:spPr>
        <p:txBody>
          <a:bodyPr/>
          <a:lstStyle/>
          <a:p>
            <a:r>
              <a:rPr lang="en-US" sz="6000" dirty="0"/>
              <a:t>GIS Lesson </a:t>
            </a:r>
            <a:r>
              <a:rPr lang="en-US" sz="6000" dirty="0" smtClean="0"/>
              <a:t>12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E1BD01-1DD0-49E7-A11D-B2311C416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803" y="4799882"/>
            <a:ext cx="8825658" cy="86142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Web mapping (1)</a:t>
            </a:r>
          </a:p>
          <a:p>
            <a:r>
              <a:rPr lang="en-US" dirty="0" smtClean="0"/>
              <a:t>INTRO TO WEB MAPPING AND </a:t>
            </a:r>
            <a:r>
              <a:rPr lang="en-US" dirty="0" err="1" smtClean="0"/>
              <a:t>Openstreetmap</a:t>
            </a:r>
            <a:endParaRPr lang="en-US" dirty="0"/>
          </a:p>
          <a:p>
            <a:r>
              <a:rPr lang="en-US" dirty="0" smtClean="0"/>
              <a:t>2020/8/5</a:t>
            </a:r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187" y="1447800"/>
            <a:ext cx="5818933" cy="48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66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D6A2D-4BA4-4DFB-B92E-E7076CEF1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FEE17-89DC-40BB-802A-8DDA2C24C1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6339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942BB-BE5A-4ED4-B50A-07290034C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876" y="301413"/>
            <a:ext cx="8825657" cy="1915647"/>
          </a:xfrm>
        </p:spPr>
        <p:txBody>
          <a:bodyPr/>
          <a:lstStyle/>
          <a:p>
            <a:r>
              <a:rPr lang="en-US" dirty="0"/>
              <a:t>2.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C492F-8BEA-48E0-A26D-737C0638D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6876" y="2351172"/>
            <a:ext cx="8420035" cy="2647548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en-US" sz="2400" dirty="0" smtClean="0"/>
              <a:t>Step 1: create an </a:t>
            </a:r>
            <a:r>
              <a:rPr lang="en-US" sz="2400" dirty="0" err="1" smtClean="0"/>
              <a:t>osm</a:t>
            </a:r>
            <a:r>
              <a:rPr lang="en-US" sz="2400" dirty="0" smtClean="0"/>
              <a:t> account and find an area to start editing (</a:t>
            </a:r>
            <a:r>
              <a:rPr lang="en-US" sz="2400" dirty="0">
                <a:hlinkClick r:id="rId2"/>
              </a:rPr>
              <a:t>https://www.openstreetmap.org</a:t>
            </a:r>
            <a:r>
              <a:rPr lang="en-US" sz="2400" dirty="0" smtClean="0">
                <a:hlinkClick r:id="rId2"/>
              </a:rPr>
              <a:t>/</a:t>
            </a:r>
            <a:r>
              <a:rPr lang="en-US" sz="2400" dirty="0" smtClean="0"/>
              <a:t>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Find some areas with missing buildings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Also update the attributes of some features</a:t>
            </a:r>
          </a:p>
          <a:p>
            <a:pPr lvl="0"/>
            <a:endParaRPr lang="en-US" sz="2400" dirty="0"/>
          </a:p>
          <a:p>
            <a:pPr lvl="0"/>
            <a:r>
              <a:rPr lang="en-US" sz="2400" dirty="0" smtClean="0"/>
              <a:t>STEP 2: follow the tutorial here to download </a:t>
            </a:r>
            <a:r>
              <a:rPr lang="en-US" sz="2400" dirty="0" err="1" smtClean="0"/>
              <a:t>osm</a:t>
            </a:r>
            <a:r>
              <a:rPr lang="en-US" sz="2400" dirty="0" smtClean="0"/>
              <a:t> data for use in </a:t>
            </a:r>
            <a:r>
              <a:rPr lang="en-US" sz="2400" dirty="0" err="1" smtClean="0"/>
              <a:t>qgis</a:t>
            </a:r>
            <a:r>
              <a:rPr lang="en-US" sz="2400" dirty="0"/>
              <a:t>: </a:t>
            </a:r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www.qgistutorials.com/en/docs/3/downloading_osm_data.html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r>
              <a:rPr lang="en-US" sz="2400" dirty="0" smtClean="0"/>
              <a:t>STEP 3: create a web map in </a:t>
            </a:r>
            <a:r>
              <a:rPr lang="en-US" sz="2400" dirty="0" err="1" smtClean="0"/>
              <a:t>qgis</a:t>
            </a:r>
            <a:r>
              <a:rPr lang="en-US" sz="2400" dirty="0" smtClean="0"/>
              <a:t> using qgis2web plugin</a:t>
            </a:r>
          </a:p>
          <a:p>
            <a:pPr lvl="0"/>
            <a:endParaRPr lang="en-US" sz="2400" dirty="0" smtClean="0"/>
          </a:p>
          <a:p>
            <a:pPr lvl="0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52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988C4-E476-4B92-A033-6E3FC968F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B688750-0463-43AF-B56B-79F1DE95CA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5208775"/>
              </p:ext>
            </p:extLst>
          </p:nvPr>
        </p:nvGraphicFramePr>
        <p:xfrm>
          <a:off x="4328160" y="390144"/>
          <a:ext cx="7620000" cy="62301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66207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smtClean="0"/>
              <a:t>Web Mapping?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91307" y="1451992"/>
            <a:ext cx="6158133" cy="509511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Web Mapping: </a:t>
            </a:r>
          </a:p>
          <a:p>
            <a:pPr lvl="1"/>
            <a:r>
              <a:rPr lang="en-US" dirty="0" smtClean="0"/>
              <a:t>The process of using the </a:t>
            </a:r>
            <a:r>
              <a:rPr lang="en-US" u="sng" dirty="0" smtClean="0"/>
              <a:t>maps delivered by GIS in the Internet.</a:t>
            </a:r>
          </a:p>
          <a:p>
            <a:pPr lvl="1"/>
            <a:r>
              <a:rPr lang="en-US" dirty="0" smtClean="0"/>
              <a:t>The use of software tools to facilitate the </a:t>
            </a:r>
            <a:r>
              <a:rPr lang="en-US" b="1" dirty="0" smtClean="0"/>
              <a:t>generation of online maps</a:t>
            </a:r>
            <a:r>
              <a:rPr lang="en-US" dirty="0" smtClean="0"/>
              <a:t>, simple </a:t>
            </a:r>
            <a:r>
              <a:rPr lang="en-US" b="1" dirty="0" smtClean="0"/>
              <a:t>analysis</a:t>
            </a:r>
            <a:r>
              <a:rPr lang="en-US" dirty="0" smtClean="0"/>
              <a:t>, and the </a:t>
            </a:r>
            <a:r>
              <a:rPr lang="en-US" b="1" dirty="0" smtClean="0"/>
              <a:t>visualization </a:t>
            </a:r>
            <a:r>
              <a:rPr lang="en-US" dirty="0" smtClean="0"/>
              <a:t>and</a:t>
            </a:r>
            <a:r>
              <a:rPr lang="en-US" b="1" dirty="0" smtClean="0"/>
              <a:t> downloading </a:t>
            </a:r>
            <a:r>
              <a:rPr lang="en-US" dirty="0" smtClean="0"/>
              <a:t>of data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Types of Web Maps</a:t>
            </a:r>
          </a:p>
          <a:p>
            <a:pPr lvl="1"/>
            <a:r>
              <a:rPr lang="en-US" b="1" u="sng" dirty="0"/>
              <a:t>Static</a:t>
            </a:r>
            <a:r>
              <a:rPr lang="en-US" b="1" dirty="0"/>
              <a:t> web maps</a:t>
            </a:r>
            <a:r>
              <a:rPr lang="en-US" dirty="0"/>
              <a:t> (e.g. view only maps without interactivity, often in .jpg, .gif or .pdf formats)</a:t>
            </a:r>
            <a:endParaRPr lang="en-US" b="1" dirty="0"/>
          </a:p>
          <a:p>
            <a:pPr lvl="1"/>
            <a:r>
              <a:rPr lang="en-US" b="1" u="sng" dirty="0" smtClean="0"/>
              <a:t>Interactive</a:t>
            </a:r>
            <a:r>
              <a:rPr lang="en-US" b="1" dirty="0" smtClean="0"/>
              <a:t> (Dynamic) web maps</a:t>
            </a:r>
          </a:p>
          <a:p>
            <a:pPr lvl="2"/>
            <a:r>
              <a:rPr lang="en-US" b="1" dirty="0" smtClean="0"/>
              <a:t>Analytical web maps</a:t>
            </a:r>
            <a:r>
              <a:rPr lang="en-US" dirty="0" smtClean="0"/>
              <a:t> (mainly for analysis of </a:t>
            </a:r>
            <a:r>
              <a:rPr lang="en-US" dirty="0" err="1" smtClean="0"/>
              <a:t>geodata</a:t>
            </a:r>
            <a:r>
              <a:rPr lang="en-US" dirty="0" smtClean="0"/>
              <a:t>)</a:t>
            </a:r>
          </a:p>
          <a:p>
            <a:pPr lvl="2"/>
            <a:r>
              <a:rPr lang="en-US" b="1" dirty="0" smtClean="0"/>
              <a:t>Animated and </a:t>
            </a:r>
            <a:r>
              <a:rPr lang="en-US" b="1" dirty="0" err="1" smtClean="0"/>
              <a:t>realtime</a:t>
            </a:r>
            <a:r>
              <a:rPr lang="en-US" b="1" dirty="0" smtClean="0"/>
              <a:t> web maps</a:t>
            </a:r>
            <a:r>
              <a:rPr lang="en-US" dirty="0" smtClean="0"/>
              <a:t> (maps showing temporal changes)</a:t>
            </a:r>
          </a:p>
          <a:p>
            <a:pPr lvl="2"/>
            <a:r>
              <a:rPr lang="en-US" b="1" dirty="0" smtClean="0"/>
              <a:t>Collaborative web maps</a:t>
            </a:r>
            <a:r>
              <a:rPr lang="en-US" dirty="0" smtClean="0"/>
              <a:t> (allows users to collaborate to create and improve, e.g. </a:t>
            </a:r>
            <a:r>
              <a:rPr lang="en-US" dirty="0" err="1" smtClean="0"/>
              <a:t>OpenStreetMap</a:t>
            </a:r>
            <a:r>
              <a:rPr lang="en-US" dirty="0" smtClean="0"/>
              <a:t>, Google </a:t>
            </a:r>
            <a:r>
              <a:rPr lang="en-US" dirty="0" err="1" smtClean="0"/>
              <a:t>MyMaps</a:t>
            </a:r>
            <a:r>
              <a:rPr lang="en-US" dirty="0" smtClean="0"/>
              <a:t>)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6854266" y="5622634"/>
            <a:ext cx="463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>
                <a:hlinkClick r:id="rId3"/>
              </a:rPr>
              <a:t>https://www.esri.com/news/arcuser/0612/creating-custom-web-mapping-applications-without-programming.html</a:t>
            </a:r>
            <a:endParaRPr lang="en-US" sz="1000" dirty="0"/>
          </a:p>
        </p:txBody>
      </p:sp>
      <p:pic>
        <p:nvPicPr>
          <p:cNvPr id="1030" name="Picture 6" descr="Creating Custom Web Mapping Applications without Programm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4266" y="1853248"/>
            <a:ext cx="5019623" cy="361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動作按鈕: 資訊 5">
            <a:hlinkClick r:id="rId5" highlightClick="1"/>
          </p:cNvPr>
          <p:cNvSpPr/>
          <p:nvPr/>
        </p:nvSpPr>
        <p:spPr>
          <a:xfrm>
            <a:off x="1242411" y="4606553"/>
            <a:ext cx="451104" cy="390144"/>
          </a:xfrm>
          <a:prstGeom prst="actionButtonInformati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動作按鈕: 資訊 9">
            <a:hlinkClick r:id="rId6" highlightClick="1"/>
          </p:cNvPr>
          <p:cNvSpPr/>
          <p:nvPr/>
        </p:nvSpPr>
        <p:spPr>
          <a:xfrm>
            <a:off x="1242411" y="5117137"/>
            <a:ext cx="451104" cy="390144"/>
          </a:xfrm>
          <a:prstGeom prst="actionButtonInformat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動作按鈕: 資訊 10">
            <a:hlinkClick r:id="rId7" highlightClick="1"/>
          </p:cNvPr>
          <p:cNvSpPr/>
          <p:nvPr/>
        </p:nvSpPr>
        <p:spPr>
          <a:xfrm>
            <a:off x="718709" y="5627617"/>
            <a:ext cx="451104" cy="390144"/>
          </a:xfrm>
          <a:prstGeom prst="actionButtonInformatio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動作按鈕: 資訊 11">
            <a:hlinkClick r:id="rId8" highlightClick="1"/>
          </p:cNvPr>
          <p:cNvSpPr/>
          <p:nvPr/>
        </p:nvSpPr>
        <p:spPr>
          <a:xfrm>
            <a:off x="1242411" y="5632600"/>
            <a:ext cx="451104" cy="390144"/>
          </a:xfrm>
          <a:prstGeom prst="actionButtonInformati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動作按鈕: 資訊 12">
            <a:hlinkClick r:id="rId9" highlightClick="1"/>
          </p:cNvPr>
          <p:cNvSpPr/>
          <p:nvPr/>
        </p:nvSpPr>
        <p:spPr>
          <a:xfrm>
            <a:off x="791307" y="3814365"/>
            <a:ext cx="451104" cy="390144"/>
          </a:xfrm>
          <a:prstGeom prst="actionButtonInform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動作按鈕: 資訊 14">
            <a:hlinkClick r:id="rId10" highlightClick="1"/>
          </p:cNvPr>
          <p:cNvSpPr/>
          <p:nvPr/>
        </p:nvSpPr>
        <p:spPr>
          <a:xfrm>
            <a:off x="755008" y="5112154"/>
            <a:ext cx="451104" cy="390144"/>
          </a:xfrm>
          <a:prstGeom prst="actionButtonInformati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31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1.0 to Web 2.0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424" y="1365568"/>
            <a:ext cx="5693664" cy="4495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3200400" y="6066604"/>
            <a:ext cx="265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C000"/>
                </a:solidFill>
              </a:rPr>
              <a:t>Mainly expert-generated data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669280" y="5928105"/>
            <a:ext cx="3936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Focus on the bi-directional sharing of content (increasing user-generated data)</a:t>
            </a:r>
            <a:endParaRPr lang="en-US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961120" y="1365568"/>
            <a:ext cx="30723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</a:rPr>
              <a:t>Problems of Web 2.0:</a:t>
            </a:r>
          </a:p>
          <a:p>
            <a:pPr marL="457200" indent="-457200">
              <a:buAutoNum type="arabicPeriod"/>
            </a:pPr>
            <a:r>
              <a:rPr lang="en-US" sz="2000" dirty="0" smtClean="0">
                <a:solidFill>
                  <a:srgbClr val="FFC000"/>
                </a:solidFill>
              </a:rPr>
              <a:t>80% of content comes from 20% of users</a:t>
            </a:r>
          </a:p>
          <a:p>
            <a:pPr marL="457200" indent="-457200">
              <a:buAutoNum type="arabicPeriod"/>
            </a:pPr>
            <a:r>
              <a:rPr lang="en-US" sz="2000" dirty="0" smtClean="0">
                <a:solidFill>
                  <a:srgbClr val="FFC000"/>
                </a:solidFill>
              </a:rPr>
              <a:t>Data may not be high quality</a:t>
            </a:r>
          </a:p>
          <a:p>
            <a:pPr marL="457200" indent="-457200">
              <a:buAutoNum type="arabicPeriod"/>
            </a:pPr>
            <a:r>
              <a:rPr lang="en-US" sz="2000" dirty="0" smtClean="0">
                <a:solidFill>
                  <a:srgbClr val="FFC000"/>
                </a:solidFill>
              </a:rPr>
              <a:t>Uncertainty of who to trust without knowing if the data is correct or not</a:t>
            </a:r>
            <a:endParaRPr lang="en-US" sz="2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577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675020"/>
          </a:xfrm>
        </p:spPr>
        <p:txBody>
          <a:bodyPr>
            <a:normAutofit/>
          </a:bodyPr>
          <a:lstStyle/>
          <a:p>
            <a:r>
              <a:rPr lang="en-US" dirty="0" smtClean="0"/>
              <a:t>Video – </a:t>
            </a:r>
            <a:r>
              <a:rPr lang="en-US" dirty="0" smtClean="0"/>
              <a:t>Two Minute Tutorials – What is </a:t>
            </a:r>
            <a:r>
              <a:rPr lang="en-US" dirty="0" err="1" smtClean="0"/>
              <a:t>OpenStreetMap</a:t>
            </a:r>
            <a:r>
              <a:rPr lang="en-US" dirty="0" smtClean="0"/>
              <a:t>? (1:48)</a:t>
            </a:r>
            <a:endParaRPr lang="en-US" dirty="0"/>
          </a:p>
        </p:txBody>
      </p:sp>
      <p:pic>
        <p:nvPicPr>
          <p:cNvPr id="5" name="Phwrgb16oEM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45322" y="2127738"/>
            <a:ext cx="7564248" cy="425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40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to OSM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46111" y="1454058"/>
            <a:ext cx="5545197" cy="442546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Created by Steve Coast in the UK in 2004</a:t>
            </a:r>
          </a:p>
          <a:p>
            <a:r>
              <a:rPr lang="en-US" sz="2800" dirty="0" smtClean="0"/>
              <a:t>Initially focused on mapping in the UK, then becoming more popular worldwide</a:t>
            </a:r>
            <a:endParaRPr lang="en-US" sz="2800" dirty="0" smtClean="0"/>
          </a:p>
          <a:p>
            <a:r>
              <a:rPr lang="en-US" sz="2800" dirty="0" smtClean="0"/>
              <a:t>More than 3 million registered users</a:t>
            </a:r>
          </a:p>
          <a:p>
            <a:r>
              <a:rPr lang="en-US" sz="2800" dirty="0" smtClean="0"/>
              <a:t>Use of volunteered geographical data created by any users with a computer and a free account.</a:t>
            </a:r>
            <a:endParaRPr lang="en-US" sz="2800" dirty="0"/>
          </a:p>
        </p:txBody>
      </p:sp>
      <p:pic>
        <p:nvPicPr>
          <p:cNvPr id="4" name="droppedImage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6608064" y="1359272"/>
            <a:ext cx="5186291" cy="4919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droppedImage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1847621" y="1123548"/>
            <a:ext cx="8411591" cy="5390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droppedImage.png"/>
          <p:cNvPicPr/>
          <p:nvPr/>
        </p:nvPicPr>
        <p:blipFill>
          <a:blip r:embed="rId5"/>
          <a:stretch>
            <a:fillRect/>
          </a:stretch>
        </p:blipFill>
        <p:spPr>
          <a:xfrm>
            <a:off x="1523063" y="1275750"/>
            <a:ext cx="8736149" cy="500296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5502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OSM to other web maps</a:t>
            </a:r>
            <a:endParaRPr lang="en-US" dirty="0"/>
          </a:p>
        </p:txBody>
      </p:sp>
      <p:pic>
        <p:nvPicPr>
          <p:cNvPr id="4" name="OSMvGMAP.jpg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38482" y="2048170"/>
            <a:ext cx="9306779" cy="4053691"/>
          </a:xfrm>
          <a:prstGeom prst="rect">
            <a:avLst/>
          </a:prstGeom>
          <a:ln>
            <a:round/>
          </a:ln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927" y="1217114"/>
            <a:ext cx="8272334" cy="512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8378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coursework </a:t>
            </a:r>
            <a:r>
              <a:rPr lang="en-US" dirty="0" smtClean="0"/>
              <a:t>(</a:t>
            </a:r>
            <a:r>
              <a:rPr lang="en-US" dirty="0" err="1" smtClean="0"/>
              <a:t>Geoweb</a:t>
            </a:r>
            <a:r>
              <a:rPr lang="en-US" dirty="0" smtClean="0"/>
              <a:t> and Location-Based Services- </a:t>
            </a:r>
            <a:r>
              <a:rPr lang="en-US" dirty="0" smtClean="0"/>
              <a:t>GEOG </a:t>
            </a:r>
            <a:r>
              <a:rPr lang="en-US" dirty="0" smtClean="0"/>
              <a:t>483)</a:t>
            </a:r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302" y="2486859"/>
            <a:ext cx="9314551" cy="2255594"/>
          </a:xfrm>
          <a:prstGeom prst="rect">
            <a:avLst/>
          </a:prstGeom>
        </p:spPr>
      </p:pic>
      <p:cxnSp>
        <p:nvCxnSpPr>
          <p:cNvPr id="14" name="直線接點 13"/>
          <p:cNvCxnSpPr/>
          <p:nvPr/>
        </p:nvCxnSpPr>
        <p:spPr>
          <a:xfrm>
            <a:off x="7595616" y="3962400"/>
            <a:ext cx="2852928" cy="121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1536192" y="4181856"/>
            <a:ext cx="1524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橢圓 17"/>
          <p:cNvSpPr/>
          <p:nvPr/>
        </p:nvSpPr>
        <p:spPr>
          <a:xfrm>
            <a:off x="7802880" y="3962400"/>
            <a:ext cx="853440" cy="32918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302" y="1724025"/>
            <a:ext cx="9223623" cy="4158762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725" y="1745660"/>
            <a:ext cx="11400872" cy="3737991"/>
          </a:xfrm>
          <a:prstGeom prst="rect">
            <a:avLst/>
          </a:prstGeom>
        </p:spPr>
      </p:pic>
      <p:sp>
        <p:nvSpPr>
          <p:cNvPr id="21" name="橢圓 20"/>
          <p:cNvSpPr/>
          <p:nvPr/>
        </p:nvSpPr>
        <p:spPr>
          <a:xfrm>
            <a:off x="5194641" y="4052241"/>
            <a:ext cx="2247144" cy="6154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7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in OSM</a:t>
            </a:r>
            <a:endParaRPr 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https://www.openstreetmap.org/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77145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249</TotalTime>
  <Words>463</Words>
  <Application>Microsoft Office PowerPoint</Application>
  <PresentationFormat>寬螢幕</PresentationFormat>
  <Paragraphs>66</Paragraphs>
  <Slides>11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新細明體</vt:lpstr>
      <vt:lpstr>Arial</vt:lpstr>
      <vt:lpstr>Calibri</vt:lpstr>
      <vt:lpstr>Century Gothic</vt:lpstr>
      <vt:lpstr>Wingdings 3</vt:lpstr>
      <vt:lpstr>離子</vt:lpstr>
      <vt:lpstr>GIS Lesson 12</vt:lpstr>
      <vt:lpstr>Agenda</vt:lpstr>
      <vt:lpstr>What is Web Mapping?</vt:lpstr>
      <vt:lpstr>Web 1.0 to Web 2.0</vt:lpstr>
      <vt:lpstr>Video – Two Minute Tutorials – What is OpenStreetMap? (1:48)</vt:lpstr>
      <vt:lpstr>Introduction to OSM</vt:lpstr>
      <vt:lpstr>Comparison of OSM to other web maps</vt:lpstr>
      <vt:lpstr>Example coursework (Geoweb and Location-Based Services- GEOG 483)</vt:lpstr>
      <vt:lpstr>Demonstration in OSM</vt:lpstr>
      <vt:lpstr>Questions?</vt:lpstr>
      <vt:lpstr>2. Tutorial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Lesson 10</dc:title>
  <dc:creator>Kin Yu Chau</dc:creator>
  <cp:lastModifiedBy>Frank Chau</cp:lastModifiedBy>
  <cp:revision>116</cp:revision>
  <dcterms:created xsi:type="dcterms:W3CDTF">2020-07-13T21:51:53Z</dcterms:created>
  <dcterms:modified xsi:type="dcterms:W3CDTF">2020-08-04T19:43:03Z</dcterms:modified>
</cp:coreProperties>
</file>

<file path=docProps/thumbnail.jpeg>
</file>